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0" r:id="rId3"/>
    <p:sldId id="263" r:id="rId4"/>
    <p:sldId id="264" r:id="rId5"/>
    <p:sldId id="265" r:id="rId6"/>
    <p:sldId id="266" r:id="rId7"/>
    <p:sldId id="267" r:id="rId8"/>
    <p:sldId id="268" r:id="rId9"/>
    <p:sldId id="257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9" r:id="rId19"/>
    <p:sldId id="280" r:id="rId20"/>
    <p:sldId id="281" r:id="rId21"/>
    <p:sldId id="28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6"/>
    <a:srgbClr val="414141"/>
    <a:srgbClr val="2A2A29"/>
    <a:srgbClr val="141414"/>
    <a:srgbClr val="000000"/>
    <a:srgbClr val="4472C4"/>
    <a:srgbClr val="765083"/>
    <a:srgbClr val="9BAEB5"/>
    <a:srgbClr val="F763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0E1226-A50D-42AF-909A-66FA522D080C}" v="388" dt="2023-09-21T18:42:19.711"/>
    <p1510:client id="{3DF34EB2-3625-40F9-921E-5DEF5B5E83FD}" v="71" dt="2023-09-21T19:30:17.302"/>
    <p1510:client id="{C74C066E-72BB-4C48-8F66-AB95D0DB2A44}" v="486" dt="2023-09-21T19:18:39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ee487357594607cc" providerId="Windows Live" clId="Web-{330E1226-A50D-42AF-909A-66FA522D080C}"/>
    <pc:docChg chg="modSld">
      <pc:chgData name="게스트 사용자" userId="ee487357594607cc" providerId="Windows Live" clId="Web-{330E1226-A50D-42AF-909A-66FA522D080C}" dt="2023-09-21T18:42:19.164" v="238" actId="14100"/>
      <pc:docMkLst>
        <pc:docMk/>
      </pc:docMkLst>
      <pc:sldChg chg="modSp">
        <pc:chgData name="게스트 사용자" userId="ee487357594607cc" providerId="Windows Live" clId="Web-{330E1226-A50D-42AF-909A-66FA522D080C}" dt="2023-09-21T15:11:08.084" v="3" actId="14100"/>
        <pc:sldMkLst>
          <pc:docMk/>
          <pc:sldMk cId="1368978434" sldId="256"/>
        </pc:sldMkLst>
        <pc:spChg chg="mod">
          <ac:chgData name="게스트 사용자" userId="ee487357594607cc" providerId="Windows Live" clId="Web-{330E1226-A50D-42AF-909A-66FA522D080C}" dt="2023-09-21T15:11:08.084" v="3" actId="14100"/>
          <ac:spMkLst>
            <pc:docMk/>
            <pc:sldMk cId="1368978434" sldId="256"/>
            <ac:spMk id="2" creationId="{2D420EDD-EB29-49F5-8844-C9114C3960F1}"/>
          </ac:spMkLst>
        </pc:spChg>
      </pc:sldChg>
      <pc:sldChg chg="modSp">
        <pc:chgData name="게스트 사용자" userId="ee487357594607cc" providerId="Windows Live" clId="Web-{330E1226-A50D-42AF-909A-66FA522D080C}" dt="2023-09-21T15:22:13.505" v="9" actId="20577"/>
        <pc:sldMkLst>
          <pc:docMk/>
          <pc:sldMk cId="1122198943" sldId="263"/>
        </pc:sldMkLst>
        <pc:spChg chg="mod">
          <ac:chgData name="게스트 사용자" userId="ee487357594607cc" providerId="Windows Live" clId="Web-{330E1226-A50D-42AF-909A-66FA522D080C}" dt="2023-09-21T15:22:13.505" v="9" actId="20577"/>
          <ac:spMkLst>
            <pc:docMk/>
            <pc:sldMk cId="1122198943" sldId="263"/>
            <ac:spMk id="4" creationId="{9388A597-371A-4172-9D6E-99E1B1C6323D}"/>
          </ac:spMkLst>
        </pc:spChg>
      </pc:sldChg>
      <pc:sldChg chg="modSp">
        <pc:chgData name="게스트 사용자" userId="ee487357594607cc" providerId="Windows Live" clId="Web-{330E1226-A50D-42AF-909A-66FA522D080C}" dt="2023-09-21T15:22:43.912" v="16" actId="20577"/>
        <pc:sldMkLst>
          <pc:docMk/>
          <pc:sldMk cId="1036278904" sldId="267"/>
        </pc:sldMkLst>
        <pc:spChg chg="mod">
          <ac:chgData name="게스트 사용자" userId="ee487357594607cc" providerId="Windows Live" clId="Web-{330E1226-A50D-42AF-909A-66FA522D080C}" dt="2023-09-21T15:22:43.912" v="16" actId="20577"/>
          <ac:spMkLst>
            <pc:docMk/>
            <pc:sldMk cId="1036278904" sldId="267"/>
            <ac:spMk id="17" creationId="{538766AC-5FB7-41CD-BE08-06DE8DBE4BB2}"/>
          </ac:spMkLst>
        </pc:spChg>
      </pc:sldChg>
      <pc:sldChg chg="addSp delSp modSp">
        <pc:chgData name="게스트 사용자" userId="ee487357594607cc" providerId="Windows Live" clId="Web-{330E1226-A50D-42AF-909A-66FA522D080C}" dt="2023-09-21T18:30:04.572" v="153" actId="14100"/>
        <pc:sldMkLst>
          <pc:docMk/>
          <pc:sldMk cId="887611214" sldId="271"/>
        </pc:sldMkLst>
        <pc:spChg chg="add del mod">
          <ac:chgData name="게스트 사용자" userId="ee487357594607cc" providerId="Windows Live" clId="Web-{330E1226-A50D-42AF-909A-66FA522D080C}" dt="2023-09-21T18:22:28.387" v="19"/>
          <ac:spMkLst>
            <pc:docMk/>
            <pc:sldMk cId="887611214" sldId="271"/>
            <ac:spMk id="2" creationId="{C2DAD1F7-FCA0-8118-357C-485C7BA0C135}"/>
          </ac:spMkLst>
        </pc:spChg>
        <pc:spChg chg="add del mod">
          <ac:chgData name="게스트 사용자" userId="ee487357594607cc" providerId="Windows Live" clId="Web-{330E1226-A50D-42AF-909A-66FA522D080C}" dt="2023-09-21T18:22:41.450" v="23"/>
          <ac:spMkLst>
            <pc:docMk/>
            <pc:sldMk cId="887611214" sldId="271"/>
            <ac:spMk id="4" creationId="{729C8334-205E-FD7A-EACD-F0BCD11E80E5}"/>
          </ac:spMkLst>
        </pc:spChg>
        <pc:spChg chg="add mod">
          <ac:chgData name="게스트 사용자" userId="ee487357594607cc" providerId="Windows Live" clId="Web-{330E1226-A50D-42AF-909A-66FA522D080C}" dt="2023-09-21T18:28:50.695" v="144" actId="1076"/>
          <ac:spMkLst>
            <pc:docMk/>
            <pc:sldMk cId="887611214" sldId="271"/>
            <ac:spMk id="7" creationId="{48C39681-AE55-5214-D5E8-0EC979624265}"/>
          </ac:spMkLst>
        </pc:spChg>
        <pc:spChg chg="topLvl">
          <ac:chgData name="게스트 사용자" userId="ee487357594607cc" providerId="Windows Live" clId="Web-{330E1226-A50D-42AF-909A-66FA522D080C}" dt="2023-09-21T18:27:07.598" v="134"/>
          <ac:spMkLst>
            <pc:docMk/>
            <pc:sldMk cId="887611214" sldId="271"/>
            <ac:spMk id="23" creationId="{00000000-0000-0000-0000-000000000000}"/>
          </ac:spMkLst>
        </pc:spChg>
        <pc:grpChg chg="del mod">
          <ac:chgData name="게스트 사용자" userId="ee487357594607cc" providerId="Windows Live" clId="Web-{330E1226-A50D-42AF-909A-66FA522D080C}" dt="2023-09-21T18:27:07.598" v="134"/>
          <ac:grpSpMkLst>
            <pc:docMk/>
            <pc:sldMk cId="887611214" sldId="271"/>
            <ac:grpSpMk id="8" creationId="{00000000-0000-0000-0000-000000000000}"/>
          </ac:grpSpMkLst>
        </pc:grpChg>
        <pc:picChg chg="mod topLvl">
          <ac:chgData name="게스트 사용자" userId="ee487357594607cc" providerId="Windows Live" clId="Web-{330E1226-A50D-42AF-909A-66FA522D080C}" dt="2023-09-21T18:30:04.572" v="153" actId="14100"/>
          <ac:picMkLst>
            <pc:docMk/>
            <pc:sldMk cId="887611214" sldId="271"/>
            <ac:picMk id="5" creationId="{00000000-0000-0000-0000-000000000000}"/>
          </ac:picMkLst>
        </pc:picChg>
        <pc:cxnChg chg="add del mod topLvl">
          <ac:chgData name="게스트 사용자" userId="ee487357594607cc" providerId="Windows Live" clId="Web-{330E1226-A50D-42AF-909A-66FA522D080C}" dt="2023-09-21T18:29:47.556" v="150" actId="14100"/>
          <ac:cxnSpMkLst>
            <pc:docMk/>
            <pc:sldMk cId="887611214" sldId="271"/>
            <ac:cxnSpMk id="21" creationId="{4488BF5F-F8C9-4AD5-8F0A-BFC9B411F828}"/>
          </ac:cxnSpMkLst>
        </pc:cxnChg>
      </pc:sldChg>
      <pc:sldChg chg="addSp delSp modSp">
        <pc:chgData name="게스트 사용자" userId="ee487357594607cc" providerId="Windows Live" clId="Web-{330E1226-A50D-42AF-909A-66FA522D080C}" dt="2023-09-21T18:42:19.164" v="238" actId="14100"/>
        <pc:sldMkLst>
          <pc:docMk/>
          <pc:sldMk cId="3534824152" sldId="276"/>
        </pc:sldMkLst>
        <pc:spChg chg="del mod topLvl">
          <ac:chgData name="게스트 사용자" userId="ee487357594607cc" providerId="Windows Live" clId="Web-{330E1226-A50D-42AF-909A-66FA522D080C}" dt="2023-09-21T18:41:19.599" v="215"/>
          <ac:spMkLst>
            <pc:docMk/>
            <pc:sldMk cId="3534824152" sldId="276"/>
            <ac:spMk id="11" creationId="{667E2014-CCC3-4E24-702E-BE1AA1572D04}"/>
          </ac:spMkLst>
        </pc:spChg>
        <pc:spChg chg="mod">
          <ac:chgData name="게스트 사용자" userId="ee487357594607cc" providerId="Windows Live" clId="Web-{330E1226-A50D-42AF-909A-66FA522D080C}" dt="2023-09-21T18:42:19.164" v="238" actId="14100"/>
          <ac:spMkLst>
            <pc:docMk/>
            <pc:sldMk cId="3534824152" sldId="276"/>
            <ac:spMk id="13" creationId="{1E08F8E8-E170-AA26-2028-92DA90B6D18A}"/>
          </ac:spMkLst>
        </pc:spChg>
        <pc:spChg chg="mod">
          <ac:chgData name="게스트 사용자" userId="ee487357594607cc" providerId="Windows Live" clId="Web-{330E1226-A50D-42AF-909A-66FA522D080C}" dt="2023-09-21T18:37:04.685" v="193" actId="20577"/>
          <ac:spMkLst>
            <pc:docMk/>
            <pc:sldMk cId="3534824152" sldId="276"/>
            <ac:spMk id="39" creationId="{00000000-0000-0000-0000-000000000000}"/>
          </ac:spMkLst>
        </pc:spChg>
        <pc:spChg chg="mod">
          <ac:chgData name="게스트 사용자" userId="ee487357594607cc" providerId="Windows Live" clId="Web-{330E1226-A50D-42AF-909A-66FA522D080C}" dt="2023-09-21T18:35:46.120" v="167" actId="20577"/>
          <ac:spMkLst>
            <pc:docMk/>
            <pc:sldMk cId="3534824152" sldId="276"/>
            <ac:spMk id="41" creationId="{00000000-0000-0000-0000-000000000000}"/>
          </ac:spMkLst>
        </pc:spChg>
        <pc:grpChg chg="add del">
          <ac:chgData name="게스트 사용자" userId="ee487357594607cc" providerId="Windows Live" clId="Web-{330E1226-A50D-42AF-909A-66FA522D080C}" dt="2023-09-21T18:41:19.599" v="215"/>
          <ac:grpSpMkLst>
            <pc:docMk/>
            <pc:sldMk cId="3534824152" sldId="276"/>
            <ac:grpSpMk id="9" creationId="{84B14898-B5B4-F671-9F24-7F7B61D03FED}"/>
          </ac:grpSpMkLst>
        </pc:grpChg>
        <pc:grpChg chg="mod topLvl">
          <ac:chgData name="게스트 사용자" userId="ee487357594607cc" providerId="Windows Live" clId="Web-{330E1226-A50D-42AF-909A-66FA522D080C}" dt="2023-09-21T18:41:24.646" v="216" actId="1076"/>
          <ac:grpSpMkLst>
            <pc:docMk/>
            <pc:sldMk cId="3534824152" sldId="276"/>
            <ac:grpSpMk id="10" creationId="{C7DB90BD-8FC5-1FAE-9A2E-1FC75A20F769}"/>
          </ac:grpSpMkLst>
        </pc:grpChg>
        <pc:picChg chg="add mod">
          <ac:chgData name="게스트 사용자" userId="ee487357594607cc" providerId="Windows Live" clId="Web-{330E1226-A50D-42AF-909A-66FA522D080C}" dt="2023-09-21T18:38:44.594" v="203" actId="14100"/>
          <ac:picMkLst>
            <pc:docMk/>
            <pc:sldMk cId="3534824152" sldId="276"/>
            <ac:picMk id="4" creationId="{03A389A3-4103-3709-5F00-612CC7123FD5}"/>
          </ac:picMkLst>
        </pc:picChg>
        <pc:picChg chg="add mod">
          <ac:chgData name="게스트 사용자" userId="ee487357594607cc" providerId="Windows Live" clId="Web-{330E1226-A50D-42AF-909A-66FA522D080C}" dt="2023-09-21T18:38:50.688" v="204" actId="1076"/>
          <ac:picMkLst>
            <pc:docMk/>
            <pc:sldMk cId="3534824152" sldId="276"/>
            <ac:picMk id="5" creationId="{B7EF84E6-D739-7953-0BEC-21B607490141}"/>
          </ac:picMkLst>
        </pc:picChg>
        <pc:picChg chg="add mod">
          <ac:chgData name="게스트 사용자" userId="ee487357594607cc" providerId="Windows Live" clId="Web-{330E1226-A50D-42AF-909A-66FA522D080C}" dt="2023-09-21T18:38:56.313" v="205" actId="1076"/>
          <ac:picMkLst>
            <pc:docMk/>
            <pc:sldMk cId="3534824152" sldId="276"/>
            <ac:picMk id="6" creationId="{5B7BA3B9-3726-C23D-6778-67BDD50B1340}"/>
          </ac:picMkLst>
        </pc:picChg>
        <pc:picChg chg="add del mod">
          <ac:chgData name="게스트 사용자" userId="ee487357594607cc" providerId="Windows Live" clId="Web-{330E1226-A50D-42AF-909A-66FA522D080C}" dt="2023-09-21T18:40:21.800" v="207"/>
          <ac:picMkLst>
            <pc:docMk/>
            <pc:sldMk cId="3534824152" sldId="276"/>
            <ac:picMk id="7" creationId="{CEA364BF-552C-CC28-643B-0C052F93C0F2}"/>
          </ac:picMkLst>
        </pc:picChg>
        <pc:picChg chg="add del mod">
          <ac:chgData name="게스트 사용자" userId="ee487357594607cc" providerId="Windows Live" clId="Web-{330E1226-A50D-42AF-909A-66FA522D080C}" dt="2023-09-21T18:40:31.769" v="209"/>
          <ac:picMkLst>
            <pc:docMk/>
            <pc:sldMk cId="3534824152" sldId="276"/>
            <ac:picMk id="8" creationId="{755BE5F8-7BB9-094B-C333-513676BC8D44}"/>
          </ac:picMkLst>
        </pc:picChg>
        <pc:cxnChg chg="mod">
          <ac:chgData name="게스트 사용자" userId="ee487357594607cc" providerId="Windows Live" clId="Web-{330E1226-A50D-42AF-909A-66FA522D080C}" dt="2023-09-21T18:41:15.052" v="214" actId="1076"/>
          <ac:cxnSpMkLst>
            <pc:docMk/>
            <pc:sldMk cId="3534824152" sldId="276"/>
            <ac:cxnSpMk id="12" creationId="{1398DE17-6B7F-8F7D-D1A3-CDC778168A4B}"/>
          </ac:cxnSpMkLst>
        </pc:cxnChg>
      </pc:sldChg>
    </pc:docChg>
  </pc:docChgLst>
  <pc:docChgLst>
    <pc:chgData name="게스트 사용자" userId="ee487357594607cc" providerId="Windows Live" clId="Web-{C74C066E-72BB-4C48-8F66-AB95D0DB2A44}"/>
    <pc:docChg chg="addSld delSld modSld">
      <pc:chgData name="게스트 사용자" userId="ee487357594607cc" providerId="Windows Live" clId="Web-{C74C066E-72BB-4C48-8F66-AB95D0DB2A44}" dt="2023-09-21T19:18:39.995" v="305" actId="1076"/>
      <pc:docMkLst>
        <pc:docMk/>
      </pc:docMkLst>
      <pc:sldChg chg="modSp">
        <pc:chgData name="게스트 사용자" userId="ee487357594607cc" providerId="Windows Live" clId="Web-{C74C066E-72BB-4C48-8F66-AB95D0DB2A44}" dt="2023-09-21T18:58:59.043" v="139" actId="20577"/>
        <pc:sldMkLst>
          <pc:docMk/>
          <pc:sldMk cId="1675151954" sldId="268"/>
        </pc:sldMkLst>
        <pc:spChg chg="mod">
          <ac:chgData name="게스트 사용자" userId="ee487357594607cc" providerId="Windows Live" clId="Web-{C74C066E-72BB-4C48-8F66-AB95D0DB2A44}" dt="2023-09-21T18:58:59.043" v="139" actId="20577"/>
          <ac:spMkLst>
            <pc:docMk/>
            <pc:sldMk cId="1675151954" sldId="268"/>
            <ac:spMk id="4" creationId="{9388A597-371A-4172-9D6E-99E1B1C6323D}"/>
          </ac:spMkLst>
        </pc:spChg>
      </pc:sldChg>
      <pc:sldChg chg="addSp">
        <pc:chgData name="게스트 사용자" userId="ee487357594607cc" providerId="Windows Live" clId="Web-{C74C066E-72BB-4C48-8F66-AB95D0DB2A44}" dt="2023-09-21T18:46:22.159" v="25"/>
        <pc:sldMkLst>
          <pc:docMk/>
          <pc:sldMk cId="3534824152" sldId="276"/>
        </pc:sldMkLst>
        <pc:grpChg chg="add">
          <ac:chgData name="게스트 사용자" userId="ee487357594607cc" providerId="Windows Live" clId="Web-{C74C066E-72BB-4C48-8F66-AB95D0DB2A44}" dt="2023-09-21T18:46:22.159" v="25"/>
          <ac:grpSpMkLst>
            <pc:docMk/>
            <pc:sldMk cId="3534824152" sldId="276"/>
            <ac:grpSpMk id="7" creationId="{2AEF3BBA-569C-C92E-4590-D23CF62A911C}"/>
          </ac:grpSpMkLst>
        </pc:grpChg>
      </pc:sldChg>
      <pc:sldChg chg="addSp delSp modSp add replId">
        <pc:chgData name="게스트 사용자" userId="ee487357594607cc" providerId="Windows Live" clId="Web-{C74C066E-72BB-4C48-8F66-AB95D0DB2A44}" dt="2023-09-21T18:56:21.254" v="133" actId="1076"/>
        <pc:sldMkLst>
          <pc:docMk/>
          <pc:sldMk cId="3815769276" sldId="277"/>
        </pc:sldMkLst>
        <pc:spChg chg="mod">
          <ac:chgData name="게스트 사용자" userId="ee487357594607cc" providerId="Windows Live" clId="Web-{C74C066E-72BB-4C48-8F66-AB95D0DB2A44}" dt="2023-09-21T18:45:21.923" v="22" actId="20577"/>
          <ac:spMkLst>
            <pc:docMk/>
            <pc:sldMk cId="3815769276" sldId="277"/>
            <ac:spMk id="13" creationId="{1E08F8E8-E170-AA26-2028-92DA90B6D18A}"/>
          </ac:spMkLst>
        </pc:spChg>
        <pc:spChg chg="add mod">
          <ac:chgData name="게스트 사용자" userId="ee487357594607cc" providerId="Windows Live" clId="Web-{C74C066E-72BB-4C48-8F66-AB95D0DB2A44}" dt="2023-09-21T18:51:42.074" v="120" actId="20577"/>
          <ac:spMkLst>
            <pc:docMk/>
            <pc:sldMk cId="3815769276" sldId="277"/>
            <ac:spMk id="15" creationId="{4299C9D5-7FA7-A7CF-CE16-CB4BFEE87F3D}"/>
          </ac:spMkLst>
        </pc:spChg>
        <pc:spChg chg="add del mod topLvl">
          <ac:chgData name="게스트 사용자" userId="ee487357594607cc" providerId="Windows Live" clId="Web-{C74C066E-72BB-4C48-8F66-AB95D0DB2A44}" dt="2023-09-21T18:44:59.204" v="14"/>
          <ac:spMkLst>
            <pc:docMk/>
            <pc:sldMk cId="3815769276" sldId="277"/>
            <ac:spMk id="39" creationId="{00000000-0000-0000-0000-000000000000}"/>
          </ac:spMkLst>
        </pc:spChg>
        <pc:spChg chg="mod">
          <ac:chgData name="게스트 사용자" userId="ee487357594607cc" providerId="Windows Live" clId="Web-{C74C066E-72BB-4C48-8F66-AB95D0DB2A44}" dt="2023-09-21T18:46:43.831" v="31" actId="1076"/>
          <ac:spMkLst>
            <pc:docMk/>
            <pc:sldMk cId="3815769276" sldId="277"/>
            <ac:spMk id="41" creationId="{00000000-0000-0000-0000-000000000000}"/>
          </ac:spMkLst>
        </pc:spChg>
        <pc:grpChg chg="add del mod">
          <ac:chgData name="게스트 사용자" userId="ee487357594607cc" providerId="Windows Live" clId="Web-{C74C066E-72BB-4C48-8F66-AB95D0DB2A44}" dt="2023-09-21T18:46:13.971" v="24"/>
          <ac:grpSpMkLst>
            <pc:docMk/>
            <pc:sldMk cId="3815769276" sldId="277"/>
            <ac:grpSpMk id="7" creationId="{047858BC-A6CB-C479-AB2C-FCCA826070FA}"/>
          </ac:grpSpMkLst>
        </pc:grpChg>
        <pc:grpChg chg="add del mod">
          <ac:chgData name="게스트 사용자" userId="ee487357594607cc" providerId="Windows Live" clId="Web-{C74C066E-72BB-4C48-8F66-AB95D0DB2A44}" dt="2023-09-21T18:44:59.204" v="14"/>
          <ac:grpSpMkLst>
            <pc:docMk/>
            <pc:sldMk cId="3815769276" sldId="277"/>
            <ac:grpSpMk id="37" creationId="{00000000-0000-0000-0000-000000000000}"/>
          </ac:grpSpMkLst>
        </pc:grpChg>
        <pc:grpChg chg="mod topLvl">
          <ac:chgData name="게스트 사용자" userId="ee487357594607cc" providerId="Windows Live" clId="Web-{C74C066E-72BB-4C48-8F66-AB95D0DB2A44}" dt="2023-09-21T18:47:07.740" v="34" actId="1076"/>
          <ac:grpSpMkLst>
            <pc:docMk/>
            <pc:sldMk cId="3815769276" sldId="277"/>
            <ac:grpSpMk id="38" creationId="{00000000-0000-0000-0000-000000000000}"/>
          </ac:grpSpMkLst>
        </pc:grpChg>
        <pc:picChg chg="del">
          <ac:chgData name="게스트 사용자" userId="ee487357594607cc" providerId="Windows Live" clId="Web-{C74C066E-72BB-4C48-8F66-AB95D0DB2A44}" dt="2023-09-21T18:43:29.656" v="1"/>
          <ac:picMkLst>
            <pc:docMk/>
            <pc:sldMk cId="3815769276" sldId="277"/>
            <ac:picMk id="4" creationId="{03A389A3-4103-3709-5F00-612CC7123FD5}"/>
          </ac:picMkLst>
        </pc:picChg>
        <pc:picChg chg="del">
          <ac:chgData name="게스트 사용자" userId="ee487357594607cc" providerId="Windows Live" clId="Web-{C74C066E-72BB-4C48-8F66-AB95D0DB2A44}" dt="2023-09-21T18:43:30.062" v="2"/>
          <ac:picMkLst>
            <pc:docMk/>
            <pc:sldMk cId="3815769276" sldId="277"/>
            <ac:picMk id="5" creationId="{B7EF84E6-D739-7953-0BEC-21B607490141}"/>
          </ac:picMkLst>
        </pc:picChg>
        <pc:picChg chg="add del mod">
          <ac:chgData name="게스트 사용자" userId="ee487357594607cc" providerId="Windows Live" clId="Web-{C74C066E-72BB-4C48-8F66-AB95D0DB2A44}" dt="2023-09-21T18:54:13.033" v="122"/>
          <ac:picMkLst>
            <pc:docMk/>
            <pc:sldMk cId="3815769276" sldId="277"/>
            <ac:picMk id="8" creationId="{BAD24FAE-1A9E-CB36-0C34-93FD47DE54E7}"/>
          </ac:picMkLst>
        </pc:picChg>
        <pc:picChg chg="add del mod">
          <ac:chgData name="게스트 사용자" userId="ee487357594607cc" providerId="Windows Live" clId="Web-{C74C066E-72BB-4C48-8F66-AB95D0DB2A44}" dt="2023-09-21T18:48:46.101" v="38"/>
          <ac:picMkLst>
            <pc:docMk/>
            <pc:sldMk cId="3815769276" sldId="277"/>
            <ac:picMk id="9" creationId="{DD54E979-DAC3-9C69-A185-B0B8F6023009}"/>
          </ac:picMkLst>
        </pc:picChg>
        <pc:picChg chg="add del mod">
          <ac:chgData name="게스트 사용자" userId="ee487357594607cc" providerId="Windows Live" clId="Web-{C74C066E-72BB-4C48-8F66-AB95D0DB2A44}" dt="2023-09-21T18:49:08.352" v="40"/>
          <ac:picMkLst>
            <pc:docMk/>
            <pc:sldMk cId="3815769276" sldId="277"/>
            <ac:picMk id="11" creationId="{7F0FF9D5-D9C2-4ECE-2184-D901643442F0}"/>
          </ac:picMkLst>
        </pc:picChg>
        <pc:picChg chg="add del mod">
          <ac:chgData name="게스트 사용자" userId="ee487357594607cc" providerId="Windows Live" clId="Web-{C74C066E-72BB-4C48-8F66-AB95D0DB2A44}" dt="2023-09-21T18:49:08.523" v="42"/>
          <ac:picMkLst>
            <pc:docMk/>
            <pc:sldMk cId="3815769276" sldId="277"/>
            <ac:picMk id="14" creationId="{4E368128-30A4-0A92-AC93-9E4332FEE612}"/>
          </ac:picMkLst>
        </pc:picChg>
        <pc:picChg chg="add mod">
          <ac:chgData name="게스트 사용자" userId="ee487357594607cc" providerId="Windows Live" clId="Web-{C74C066E-72BB-4C48-8F66-AB95D0DB2A44}" dt="2023-09-21T18:54:32.596" v="124" actId="1076"/>
          <ac:picMkLst>
            <pc:docMk/>
            <pc:sldMk cId="3815769276" sldId="277"/>
            <ac:picMk id="18" creationId="{A9444B96-610E-D6EC-A032-89C859D2A705}"/>
          </ac:picMkLst>
        </pc:picChg>
        <pc:picChg chg="add mod">
          <ac:chgData name="게스트 사용자" userId="ee487357594607cc" providerId="Windows Live" clId="Web-{C74C066E-72BB-4C48-8F66-AB95D0DB2A44}" dt="2023-09-21T18:56:21.254" v="133" actId="1076"/>
          <ac:picMkLst>
            <pc:docMk/>
            <pc:sldMk cId="3815769276" sldId="277"/>
            <ac:picMk id="19" creationId="{2CBA259E-CA95-2F79-11EC-E4BA83F01B5B}"/>
          </ac:picMkLst>
        </pc:picChg>
      </pc:sldChg>
      <pc:sldChg chg="addSp delSp modSp add del replId">
        <pc:chgData name="게스트 사용자" userId="ee487357594607cc" providerId="Windows Live" clId="Web-{C74C066E-72BB-4C48-8F66-AB95D0DB2A44}" dt="2023-09-21T19:10:32.758" v="254"/>
        <pc:sldMkLst>
          <pc:docMk/>
          <pc:sldMk cId="208391141" sldId="278"/>
        </pc:sldMkLst>
        <pc:spChg chg="mod">
          <ac:chgData name="게스트 사용자" userId="ee487357594607cc" providerId="Windows Live" clId="Web-{C74C066E-72BB-4C48-8F66-AB95D0DB2A44}" dt="2023-09-21T19:01:12.504" v="150" actId="20577"/>
          <ac:spMkLst>
            <pc:docMk/>
            <pc:sldMk cId="208391141" sldId="278"/>
            <ac:spMk id="17" creationId="{538766AC-5FB7-41CD-BE08-06DE8DBE4BB2}"/>
          </ac:spMkLst>
        </pc:spChg>
        <pc:spChg chg="mod">
          <ac:chgData name="게스트 사용자" userId="ee487357594607cc" providerId="Windows Live" clId="Web-{C74C066E-72BB-4C48-8F66-AB95D0DB2A44}" dt="2023-09-21T19:05:55.092" v="203" actId="20577"/>
          <ac:spMkLst>
            <pc:docMk/>
            <pc:sldMk cId="208391141" sldId="278"/>
            <ac:spMk id="19" creationId="{00000000-0000-0000-0000-000000000000}"/>
          </ac:spMkLst>
        </pc:spChg>
        <pc:spChg chg="mod">
          <ac:chgData name="게스트 사용자" userId="ee487357594607cc" providerId="Windows Live" clId="Web-{C74C066E-72BB-4C48-8F66-AB95D0DB2A44}" dt="2023-09-21T19:05:51.655" v="202" actId="20577"/>
          <ac:spMkLst>
            <pc:docMk/>
            <pc:sldMk cId="208391141" sldId="278"/>
            <ac:spMk id="23" creationId="{00000000-0000-0000-0000-000000000000}"/>
          </ac:spMkLst>
        </pc:spChg>
        <pc:spChg chg="mod">
          <ac:chgData name="게스트 사용자" userId="ee487357594607cc" providerId="Windows Live" clId="Web-{C74C066E-72BB-4C48-8F66-AB95D0DB2A44}" dt="2023-09-21T19:04:15.840" v="192" actId="20577"/>
          <ac:spMkLst>
            <pc:docMk/>
            <pc:sldMk cId="208391141" sldId="278"/>
            <ac:spMk id="25" creationId="{00000000-0000-0000-0000-000000000000}"/>
          </ac:spMkLst>
        </pc:spChg>
        <pc:spChg chg="mod">
          <ac:chgData name="게스트 사용자" userId="ee487357594607cc" providerId="Windows Live" clId="Web-{C74C066E-72BB-4C48-8F66-AB95D0DB2A44}" dt="2023-09-21T19:09:44.554" v="252" actId="20577"/>
          <ac:spMkLst>
            <pc:docMk/>
            <pc:sldMk cId="208391141" sldId="278"/>
            <ac:spMk id="27" creationId="{00000000-0000-0000-0000-000000000000}"/>
          </ac:spMkLst>
        </pc:spChg>
        <pc:spChg chg="del">
          <ac:chgData name="게스트 사용자" userId="ee487357594607cc" providerId="Windows Live" clId="Web-{C74C066E-72BB-4C48-8F66-AB95D0DB2A44}" dt="2023-09-21T19:01:29.082" v="152"/>
          <ac:spMkLst>
            <pc:docMk/>
            <pc:sldMk cId="208391141" sldId="278"/>
            <ac:spMk id="29" creationId="{00000000-0000-0000-0000-000000000000}"/>
          </ac:spMkLst>
        </pc:spChg>
        <pc:grpChg chg="mod">
          <ac:chgData name="게스트 사용자" userId="ee487357594607cc" providerId="Windows Live" clId="Web-{C74C066E-72BB-4C48-8F66-AB95D0DB2A44}" dt="2023-09-21T19:03:33.069" v="165" actId="1076"/>
          <ac:grpSpMkLst>
            <pc:docMk/>
            <pc:sldMk cId="208391141" sldId="278"/>
            <ac:grpSpMk id="7" creationId="{00000000-0000-0000-0000-000000000000}"/>
          </ac:grpSpMkLst>
        </pc:grpChg>
        <pc:grpChg chg="mod">
          <ac:chgData name="게스트 사용자" userId="ee487357594607cc" providerId="Windows Live" clId="Web-{C74C066E-72BB-4C48-8F66-AB95D0DB2A44}" dt="2023-09-21T19:05:47.608" v="200" actId="1076"/>
          <ac:grpSpMkLst>
            <pc:docMk/>
            <pc:sldMk cId="208391141" sldId="278"/>
            <ac:grpSpMk id="8" creationId="{00000000-0000-0000-0000-000000000000}"/>
          </ac:grpSpMkLst>
        </pc:grpChg>
        <pc:grpChg chg="del mod">
          <ac:chgData name="게스트 사용자" userId="ee487357594607cc" providerId="Windows Live" clId="Web-{C74C066E-72BB-4C48-8F66-AB95D0DB2A44}" dt="2023-09-21T19:02:42.130" v="160"/>
          <ac:grpSpMkLst>
            <pc:docMk/>
            <pc:sldMk cId="208391141" sldId="278"/>
            <ac:grpSpMk id="9" creationId="{00000000-0000-0000-0000-000000000000}"/>
          </ac:grpSpMkLst>
        </pc:grpChg>
        <pc:picChg chg="add mod">
          <ac:chgData name="게스트 사용자" userId="ee487357594607cc" providerId="Windows Live" clId="Web-{C74C066E-72BB-4C48-8F66-AB95D0DB2A44}" dt="2023-09-21T19:03:27.538" v="164" actId="1076"/>
          <ac:picMkLst>
            <pc:docMk/>
            <pc:sldMk cId="208391141" sldId="278"/>
            <ac:picMk id="3" creationId="{D2451961-809D-8D42-31CE-CD3389CFB1C4}"/>
          </ac:picMkLst>
        </pc:picChg>
        <pc:picChg chg="add mod">
          <ac:chgData name="게스트 사용자" userId="ee487357594607cc" providerId="Windows Live" clId="Web-{C74C066E-72BB-4C48-8F66-AB95D0DB2A44}" dt="2023-09-21T19:07:51.674" v="239" actId="1076"/>
          <ac:picMkLst>
            <pc:docMk/>
            <pc:sldMk cId="208391141" sldId="278"/>
            <ac:picMk id="4" creationId="{FC664979-C42E-037E-AA35-B309E1E20826}"/>
          </ac:picMkLst>
        </pc:picChg>
        <pc:picChg chg="add mod">
          <ac:chgData name="게스트 사용자" userId="ee487357594607cc" providerId="Windows Live" clId="Web-{C74C066E-72BB-4C48-8F66-AB95D0DB2A44}" dt="2023-09-21T19:06:47.954" v="235" actId="1076"/>
          <ac:picMkLst>
            <pc:docMk/>
            <pc:sldMk cId="208391141" sldId="278"/>
            <ac:picMk id="5" creationId="{0384EE04-9989-670B-6D29-313B9B1DD328}"/>
          </ac:picMkLst>
        </pc:picChg>
        <pc:picChg chg="add mod">
          <ac:chgData name="게스트 사용자" userId="ee487357594607cc" providerId="Windows Live" clId="Web-{C74C066E-72BB-4C48-8F66-AB95D0DB2A44}" dt="2023-09-21T19:07:48.939" v="238" actId="1076"/>
          <ac:picMkLst>
            <pc:docMk/>
            <pc:sldMk cId="208391141" sldId="278"/>
            <ac:picMk id="10" creationId="{21C1896F-EB30-A92B-F805-9AF641E1C71D}"/>
          </ac:picMkLst>
        </pc:picChg>
        <pc:picChg chg="add mod">
          <ac:chgData name="게스트 사용자" userId="ee487357594607cc" providerId="Windows Live" clId="Web-{C74C066E-72BB-4C48-8F66-AB95D0DB2A44}" dt="2023-09-21T19:09:17.084" v="242" actId="14100"/>
          <ac:picMkLst>
            <pc:docMk/>
            <pc:sldMk cId="208391141" sldId="278"/>
            <ac:picMk id="11" creationId="{9E78C578-ED16-4160-8471-CC9751C023E5}"/>
          </ac:picMkLst>
        </pc:picChg>
        <pc:picChg chg="del">
          <ac:chgData name="게스트 사용자" userId="ee487357594607cc" providerId="Windows Live" clId="Web-{C74C066E-72BB-4C48-8F66-AB95D0DB2A44}" dt="2023-09-21T19:01:14.082" v="151"/>
          <ac:picMkLst>
            <pc:docMk/>
            <pc:sldMk cId="208391141" sldId="278"/>
            <ac:picMk id="35" creationId="{00000000-0000-0000-0000-000000000000}"/>
          </ac:picMkLst>
        </pc:picChg>
      </pc:sldChg>
      <pc:sldChg chg="add replId">
        <pc:chgData name="게스트 사용자" userId="ee487357594607cc" providerId="Windows Live" clId="Web-{C74C066E-72BB-4C48-8F66-AB95D0DB2A44}" dt="2023-09-21T19:10:20.633" v="253"/>
        <pc:sldMkLst>
          <pc:docMk/>
          <pc:sldMk cId="2251477857" sldId="279"/>
        </pc:sldMkLst>
      </pc:sldChg>
      <pc:sldChg chg="addSp delSp modSp add replId">
        <pc:chgData name="게스트 사용자" userId="ee487357594607cc" providerId="Windows Live" clId="Web-{C74C066E-72BB-4C48-8F66-AB95D0DB2A44}" dt="2023-09-21T19:18:39.995" v="305" actId="1076"/>
        <pc:sldMkLst>
          <pc:docMk/>
          <pc:sldMk cId="1647038259" sldId="280"/>
        </pc:sldMkLst>
        <pc:spChg chg="mod">
          <ac:chgData name="게스트 사용자" userId="ee487357594607cc" providerId="Windows Live" clId="Web-{C74C066E-72BB-4C48-8F66-AB95D0DB2A44}" dt="2023-09-21T19:13:09.608" v="297" actId="20577"/>
          <ac:spMkLst>
            <pc:docMk/>
            <pc:sldMk cId="1647038259" sldId="280"/>
            <ac:spMk id="17" creationId="{538766AC-5FB7-41CD-BE08-06DE8DBE4BB2}"/>
          </ac:spMkLst>
        </pc:spChg>
        <pc:spChg chg="del mod">
          <ac:chgData name="게스트 사용자" userId="ee487357594607cc" providerId="Windows Live" clId="Web-{C74C066E-72BB-4C48-8F66-AB95D0DB2A44}" dt="2023-09-21T19:11:34.919" v="270"/>
          <ac:spMkLst>
            <pc:docMk/>
            <pc:sldMk cId="1647038259" sldId="280"/>
            <ac:spMk id="32" creationId="{00000000-0000-0000-0000-000000000000}"/>
          </ac:spMkLst>
        </pc:spChg>
        <pc:spChg chg="add del mod topLvl">
          <ac:chgData name="게스트 사용자" userId="ee487357594607cc" providerId="Windows Live" clId="Web-{C74C066E-72BB-4C48-8F66-AB95D0DB2A44}" dt="2023-09-21T19:18:31.838" v="304" actId="14100"/>
          <ac:spMkLst>
            <pc:docMk/>
            <pc:sldMk cId="1647038259" sldId="280"/>
            <ac:spMk id="33" creationId="{22D5687F-74BF-4ADD-A8B7-0D4E7109BEF1}"/>
          </ac:spMkLst>
        </pc:spChg>
        <pc:spChg chg="mod topLvl">
          <ac:chgData name="게스트 사용자" userId="ee487357594607cc" providerId="Windows Live" clId="Web-{C74C066E-72BB-4C48-8F66-AB95D0DB2A44}" dt="2023-09-21T19:18:39.995" v="305" actId="1076"/>
          <ac:spMkLst>
            <pc:docMk/>
            <pc:sldMk cId="1647038259" sldId="280"/>
            <ac:spMk id="36" creationId="{9813C309-9102-4037-931E-6B976E68913A}"/>
          </ac:spMkLst>
        </pc:spChg>
        <pc:grpChg chg="add del mod">
          <ac:chgData name="게스트 사용자" userId="ee487357594607cc" providerId="Windows Live" clId="Web-{C74C066E-72BB-4C48-8F66-AB95D0DB2A44}" dt="2023-09-21T19:11:24.884" v="263"/>
          <ac:grpSpMkLst>
            <pc:docMk/>
            <pc:sldMk cId="1647038259" sldId="280"/>
            <ac:grpSpMk id="5" creationId="{00000000-0000-0000-0000-000000000000}"/>
          </ac:grpSpMkLst>
        </pc:grpChg>
        <pc:grpChg chg="mod">
          <ac:chgData name="게스트 사용자" userId="ee487357594607cc" providerId="Windows Live" clId="Web-{C74C066E-72BB-4C48-8F66-AB95D0DB2A44}" dt="2023-09-21T19:11:54.794" v="274" actId="1076"/>
          <ac:grpSpMkLst>
            <pc:docMk/>
            <pc:sldMk cId="1647038259" sldId="280"/>
            <ac:grpSpMk id="37" creationId="{00000000-0000-0000-0000-000000000000}"/>
          </ac:grpSpMkLst>
        </pc:grpChg>
        <pc:picChg chg="add mod">
          <ac:chgData name="게스트 사용자" userId="ee487357594607cc" providerId="Windows Live" clId="Web-{C74C066E-72BB-4C48-8F66-AB95D0DB2A44}" dt="2023-09-21T19:18:24.041" v="303" actId="1076"/>
          <ac:picMkLst>
            <pc:docMk/>
            <pc:sldMk cId="1647038259" sldId="280"/>
            <ac:picMk id="2" creationId="{96E7D709-9AF8-5C47-A46C-B194512E3B5D}"/>
          </ac:picMkLst>
        </pc:picChg>
        <pc:picChg chg="del">
          <ac:chgData name="게스트 사용자" userId="ee487357594607cc" providerId="Windows Live" clId="Web-{C74C066E-72BB-4C48-8F66-AB95D0DB2A44}" dt="2023-09-21T19:10:58.336" v="258"/>
          <ac:picMkLst>
            <pc:docMk/>
            <pc:sldMk cId="1647038259" sldId="280"/>
            <ac:picMk id="4" creationId="{00000000-0000-0000-0000-000000000000}"/>
          </ac:picMkLst>
        </pc:picChg>
        <pc:picChg chg="del">
          <ac:chgData name="게스트 사용자" userId="ee487357594607cc" providerId="Windows Live" clId="Web-{C74C066E-72BB-4C48-8F66-AB95D0DB2A44}" dt="2023-09-21T19:10:49.727" v="256"/>
          <ac:picMkLst>
            <pc:docMk/>
            <pc:sldMk cId="1647038259" sldId="280"/>
            <ac:picMk id="9" creationId="{00000000-0000-0000-0000-000000000000}"/>
          </ac:picMkLst>
        </pc:picChg>
      </pc:sldChg>
    </pc:docChg>
  </pc:docChgLst>
  <pc:docChgLst>
    <pc:chgData name="게스트 사용자" userId="ee487357594607cc" providerId="Windows Live" clId="Web-{3DF34EB2-3625-40F9-921E-5DEF5B5E83FD}"/>
    <pc:docChg chg="addSld modSld">
      <pc:chgData name="게스트 사용자" userId="ee487357594607cc" providerId="Windows Live" clId="Web-{3DF34EB2-3625-40F9-921E-5DEF5B5E83FD}" dt="2023-09-21T19:30:17.302" v="63"/>
      <pc:docMkLst>
        <pc:docMk/>
      </pc:docMkLst>
      <pc:sldChg chg="addSp delSp modSp">
        <pc:chgData name="게스트 사용자" userId="ee487357594607cc" providerId="Windows Live" clId="Web-{3DF34EB2-3625-40F9-921E-5DEF5B5E83FD}" dt="2023-09-21T19:24:43.323" v="40" actId="20577"/>
        <pc:sldMkLst>
          <pc:docMk/>
          <pc:sldMk cId="1647038259" sldId="280"/>
        </pc:sldMkLst>
        <pc:spChg chg="mod">
          <ac:chgData name="게스트 사용자" userId="ee487357594607cc" providerId="Windows Live" clId="Web-{3DF34EB2-3625-40F9-921E-5DEF5B5E83FD}" dt="2023-09-21T19:24:40.042" v="39" actId="20577"/>
          <ac:spMkLst>
            <pc:docMk/>
            <pc:sldMk cId="1647038259" sldId="280"/>
            <ac:spMk id="12" creationId="{040451EF-28E3-5A7C-826C-21F11CDA1622}"/>
          </ac:spMkLst>
        </pc:spChg>
        <pc:spChg chg="mod">
          <ac:chgData name="게스트 사용자" userId="ee487357594607cc" providerId="Windows Live" clId="Web-{3DF34EB2-3625-40F9-921E-5DEF5B5E83FD}" dt="2023-09-21T19:24:18.417" v="37" actId="1076"/>
          <ac:spMkLst>
            <pc:docMk/>
            <pc:sldMk cId="1647038259" sldId="280"/>
            <ac:spMk id="14" creationId="{1D620047-4AC7-87AC-D955-9358F91769C1}"/>
          </ac:spMkLst>
        </pc:spChg>
        <pc:spChg chg="mod">
          <ac:chgData name="게스트 사용자" userId="ee487357594607cc" providerId="Windows Live" clId="Web-{3DF34EB2-3625-40F9-921E-5DEF5B5E83FD}" dt="2023-09-21T19:24:43.323" v="40" actId="20577"/>
          <ac:spMkLst>
            <pc:docMk/>
            <pc:sldMk cId="1647038259" sldId="280"/>
            <ac:spMk id="18" creationId="{1047830F-0F75-CF8C-95DE-B16EE4989D7A}"/>
          </ac:spMkLst>
        </pc:spChg>
        <pc:spChg chg="mod ord">
          <ac:chgData name="게스트 사용자" userId="ee487357594607cc" providerId="Windows Live" clId="Web-{3DF34EB2-3625-40F9-921E-5DEF5B5E83FD}" dt="2023-09-21T19:24:36.386" v="38" actId="20577"/>
          <ac:spMkLst>
            <pc:docMk/>
            <pc:sldMk cId="1647038259" sldId="280"/>
            <ac:spMk id="36" creationId="{9813C309-9102-4037-931E-6B976E68913A}"/>
          </ac:spMkLst>
        </pc:spChg>
        <pc:grpChg chg="add">
          <ac:chgData name="게스트 사용자" userId="ee487357594607cc" providerId="Windows Live" clId="Web-{3DF34EB2-3625-40F9-921E-5DEF5B5E83FD}" dt="2023-09-21T19:20:08.317" v="6"/>
          <ac:grpSpMkLst>
            <pc:docMk/>
            <pc:sldMk cId="1647038259" sldId="280"/>
            <ac:grpSpMk id="4" creationId="{E5836D12-301C-FD8E-C6F7-B7EAD97C0E60}"/>
          </ac:grpSpMkLst>
        </pc:grpChg>
        <pc:grpChg chg="add mod">
          <ac:chgData name="게스트 사용자" userId="ee487357594607cc" providerId="Windows Live" clId="Web-{3DF34EB2-3625-40F9-921E-5DEF5B5E83FD}" dt="2023-09-21T19:21:19.459" v="19" actId="1076"/>
          <ac:grpSpMkLst>
            <pc:docMk/>
            <pc:sldMk cId="1647038259" sldId="280"/>
            <ac:grpSpMk id="5" creationId="{A93ABAAA-DDBF-24A5-0A44-4F5700486ABB}"/>
          </ac:grpSpMkLst>
        </pc:grpChg>
        <pc:grpChg chg="add mod">
          <ac:chgData name="게스트 사용자" userId="ee487357594607cc" providerId="Windows Live" clId="Web-{3DF34EB2-3625-40F9-921E-5DEF5B5E83FD}" dt="2023-09-21T19:21:22.772" v="20" actId="1076"/>
          <ac:grpSpMkLst>
            <pc:docMk/>
            <pc:sldMk cId="1647038259" sldId="280"/>
            <ac:grpSpMk id="9" creationId="{8D3AA6E7-B463-D8A5-2E70-1463D1371DD9}"/>
          </ac:grpSpMkLst>
        </pc:grpChg>
        <pc:grpChg chg="add mod">
          <ac:chgData name="게스트 사용자" userId="ee487357594607cc" providerId="Windows Live" clId="Web-{3DF34EB2-3625-40F9-921E-5DEF5B5E83FD}" dt="2023-09-21T19:21:03.943" v="17" actId="1076"/>
          <ac:grpSpMkLst>
            <pc:docMk/>
            <pc:sldMk cId="1647038259" sldId="280"/>
            <ac:grpSpMk id="13" creationId="{FF373707-D031-56E4-856B-A1A7207577B3}"/>
          </ac:grpSpMkLst>
        </pc:grpChg>
        <pc:grpChg chg="del">
          <ac:chgData name="게스트 사용자" userId="ee487357594607cc" providerId="Windows Live" clId="Web-{3DF34EB2-3625-40F9-921E-5DEF5B5E83FD}" dt="2023-09-21T19:20:32.818" v="14"/>
          <ac:grpSpMkLst>
            <pc:docMk/>
            <pc:sldMk cId="1647038259" sldId="280"/>
            <ac:grpSpMk id="37" creationId="{00000000-0000-0000-0000-000000000000}"/>
          </ac:grpSpMkLst>
        </pc:grpChg>
        <pc:picChg chg="del ord">
          <ac:chgData name="게스트 사용자" userId="ee487357594607cc" providerId="Windows Live" clId="Web-{3DF34EB2-3625-40F9-921E-5DEF5B5E83FD}" dt="2023-09-21T19:19:24.378" v="2"/>
          <ac:picMkLst>
            <pc:docMk/>
            <pc:sldMk cId="1647038259" sldId="280"/>
            <ac:picMk id="2" creationId="{96E7D709-9AF8-5C47-A46C-B194512E3B5D}"/>
          </ac:picMkLst>
        </pc:picChg>
        <pc:picChg chg="add mod ord">
          <ac:chgData name="게스트 사용자" userId="ee487357594607cc" providerId="Windows Live" clId="Web-{3DF34EB2-3625-40F9-921E-5DEF5B5E83FD}" dt="2023-09-21T19:19:59.489" v="5"/>
          <ac:picMkLst>
            <pc:docMk/>
            <pc:sldMk cId="1647038259" sldId="280"/>
            <ac:picMk id="3" creationId="{047FCC6B-A6CA-D0D7-7A57-BFCCCAC0F1E7}"/>
          </ac:picMkLst>
        </pc:picChg>
        <pc:picChg chg="del">
          <ac:chgData name="게스트 사용자" userId="ee487357594607cc" providerId="Windows Live" clId="Web-{3DF34EB2-3625-40F9-921E-5DEF5B5E83FD}" dt="2023-09-21T19:21:28.053" v="21"/>
          <ac:picMkLst>
            <pc:docMk/>
            <pc:sldMk cId="1647038259" sldId="280"/>
            <ac:picMk id="7" creationId="{38A81F2C-DC4F-5428-C342-C3D8EA1EF11F}"/>
          </ac:picMkLst>
        </pc:picChg>
        <pc:picChg chg="del">
          <ac:chgData name="게스트 사용자" userId="ee487357594607cc" providerId="Windows Live" clId="Web-{3DF34EB2-3625-40F9-921E-5DEF5B5E83FD}" dt="2023-09-21T19:21:29.647" v="22"/>
          <ac:picMkLst>
            <pc:docMk/>
            <pc:sldMk cId="1647038259" sldId="280"/>
            <ac:picMk id="11" creationId="{09844D61-EFAF-3365-D5CB-5EE864C018A3}"/>
          </ac:picMkLst>
        </pc:picChg>
        <pc:picChg chg="del">
          <ac:chgData name="게스트 사용자" userId="ee487357594607cc" providerId="Windows Live" clId="Web-{3DF34EB2-3625-40F9-921E-5DEF5B5E83FD}" dt="2023-09-21T19:21:30.960" v="23"/>
          <ac:picMkLst>
            <pc:docMk/>
            <pc:sldMk cId="1647038259" sldId="280"/>
            <ac:picMk id="15" creationId="{ACCC050F-D0E3-6802-BFBF-005022B1DE9A}"/>
          </ac:picMkLst>
        </pc:picChg>
        <pc:picChg chg="add mod ord">
          <ac:chgData name="게스트 사용자" userId="ee487357594607cc" providerId="Windows Live" clId="Web-{3DF34EB2-3625-40F9-921E-5DEF5B5E83FD}" dt="2023-09-21T19:22:22.164" v="27"/>
          <ac:picMkLst>
            <pc:docMk/>
            <pc:sldMk cId="1647038259" sldId="280"/>
            <ac:picMk id="19" creationId="{54C08778-66D7-CF27-90EA-08509BB15E91}"/>
          </ac:picMkLst>
        </pc:picChg>
        <pc:picChg chg="add mod ord">
          <ac:chgData name="게스트 사용자" userId="ee487357594607cc" providerId="Windows Live" clId="Web-{3DF34EB2-3625-40F9-921E-5DEF5B5E83FD}" dt="2023-09-21T19:22:56.946" v="30"/>
          <ac:picMkLst>
            <pc:docMk/>
            <pc:sldMk cId="1647038259" sldId="280"/>
            <ac:picMk id="21" creationId="{C1F1AC88-C274-2156-6767-D22E776106B2}"/>
          </ac:picMkLst>
        </pc:picChg>
        <pc:picChg chg="add mod ord">
          <ac:chgData name="게스트 사용자" userId="ee487357594607cc" providerId="Windows Live" clId="Web-{3DF34EB2-3625-40F9-921E-5DEF5B5E83FD}" dt="2023-09-21T19:23:30.353" v="33"/>
          <ac:picMkLst>
            <pc:docMk/>
            <pc:sldMk cId="1647038259" sldId="280"/>
            <ac:picMk id="23" creationId="{FACFD47C-D52B-4D70-BE01-8D0BD7EE13CA}"/>
          </ac:picMkLst>
        </pc:picChg>
        <pc:cxnChg chg="mod">
          <ac:chgData name="게스트 사용자" userId="ee487357594607cc" providerId="Windows Live" clId="Web-{3DF34EB2-3625-40F9-921E-5DEF5B5E83FD}" dt="2023-09-21T19:23:41.400" v="35" actId="1076"/>
          <ac:cxnSpMkLst>
            <pc:docMk/>
            <pc:sldMk cId="1647038259" sldId="280"/>
            <ac:cxnSpMk id="16" creationId="{556817DD-8257-448B-A648-6DCF78476E78}"/>
          </ac:cxnSpMkLst>
        </pc:cxnChg>
      </pc:sldChg>
      <pc:sldChg chg="addSp delSp modSp add replId">
        <pc:chgData name="게스트 사용자" userId="ee487357594607cc" providerId="Windows Live" clId="Web-{3DF34EB2-3625-40F9-921E-5DEF5B5E83FD}" dt="2023-09-21T19:30:17.302" v="63"/>
        <pc:sldMkLst>
          <pc:docMk/>
          <pc:sldMk cId="1079405125" sldId="281"/>
        </pc:sldMkLst>
        <pc:spChg chg="add del mod">
          <ac:chgData name="게스트 사용자" userId="ee487357594607cc" providerId="Windows Live" clId="Web-{3DF34EB2-3625-40F9-921E-5DEF5B5E83FD}" dt="2023-09-21T19:30:00.380" v="54"/>
          <ac:spMkLst>
            <pc:docMk/>
            <pc:sldMk cId="1079405125" sldId="281"/>
            <ac:spMk id="2" creationId="{2DCE850C-E9EF-473F-F07C-3D1086092B76}"/>
          </ac:spMkLst>
        </pc:spChg>
        <pc:grpChg chg="add del">
          <ac:chgData name="게스트 사용자" userId="ee487357594607cc" providerId="Windows Live" clId="Web-{3DF34EB2-3625-40F9-921E-5DEF5B5E83FD}" dt="2023-09-21T19:30:13.255" v="59"/>
          <ac:grpSpMkLst>
            <pc:docMk/>
            <pc:sldMk cId="1079405125" sldId="281"/>
            <ac:grpSpMk id="4" creationId="{E5836D12-301C-FD8E-C6F7-B7EAD97C0E60}"/>
          </ac:grpSpMkLst>
        </pc:grpChg>
        <pc:grpChg chg="add del">
          <ac:chgData name="게스트 사용자" userId="ee487357594607cc" providerId="Windows Live" clId="Web-{3DF34EB2-3625-40F9-921E-5DEF5B5E83FD}" dt="2023-09-21T19:30:15.646" v="60"/>
          <ac:grpSpMkLst>
            <pc:docMk/>
            <pc:sldMk cId="1079405125" sldId="281"/>
            <ac:grpSpMk id="5" creationId="{A93ABAAA-DDBF-24A5-0A44-4F5700486ABB}"/>
          </ac:grpSpMkLst>
        </pc:grpChg>
        <pc:grpChg chg="add del">
          <ac:chgData name="게스트 사용자" userId="ee487357594607cc" providerId="Windows Live" clId="Web-{3DF34EB2-3625-40F9-921E-5DEF5B5E83FD}" dt="2023-09-21T19:30:16.927" v="62"/>
          <ac:grpSpMkLst>
            <pc:docMk/>
            <pc:sldMk cId="1079405125" sldId="281"/>
            <ac:grpSpMk id="13" creationId="{FF373707-D031-56E4-856B-A1A7207577B3}"/>
          </ac:grpSpMkLst>
        </pc:grpChg>
        <pc:picChg chg="add del">
          <ac:chgData name="게스트 사용자" userId="ee487357594607cc" providerId="Windows Live" clId="Web-{3DF34EB2-3625-40F9-921E-5DEF5B5E83FD}" dt="2023-09-21T19:30:16.177" v="61"/>
          <ac:picMkLst>
            <pc:docMk/>
            <pc:sldMk cId="1079405125" sldId="281"/>
            <ac:picMk id="19" creationId="{54C08778-66D7-CF27-90EA-08509BB15E91}"/>
          </ac:picMkLst>
        </pc:picChg>
        <pc:picChg chg="add del">
          <ac:chgData name="게스트 사용자" userId="ee487357594607cc" providerId="Windows Live" clId="Web-{3DF34EB2-3625-40F9-921E-5DEF5B5E83FD}" dt="2023-09-21T19:30:17.302" v="63"/>
          <ac:picMkLst>
            <pc:docMk/>
            <pc:sldMk cId="1079405125" sldId="281"/>
            <ac:picMk id="23" creationId="{FACFD47C-D52B-4D70-BE01-8D0BD7EE13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18358-1254-45A7-89FD-DE79F1EBB50D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04B66-B7A0-4064-AF35-243123374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07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04B66-B7A0-4064-AF35-2431233741D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2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8BC32-ED6E-4DA8-A326-664FF691F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461" y="2869552"/>
            <a:ext cx="3990960" cy="722538"/>
          </a:xfrm>
        </p:spPr>
        <p:txBody>
          <a:bodyPr lIns="0" tIns="0" rIns="0" bIns="0"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48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 altLang="ko-KR"/>
              <a:t>LINE DESIGN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AC8E5-CA74-41BA-A402-EFEEEFEF5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3461" y="3593590"/>
            <a:ext cx="3063417" cy="394229"/>
          </a:xfrm>
        </p:spPr>
        <p:txBody>
          <a:bodyPr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4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ADSTORE FREE PPT TEMPLATE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260BD-3467-471D-85DE-5107A8AA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23691" y="118257"/>
            <a:ext cx="3063418" cy="301756"/>
          </a:xfrm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9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/>
              <a:t>Designed by </a:t>
            </a:r>
            <a:r>
              <a:rPr lang="en-US" err="1"/>
              <a:t>L@rgo</a:t>
            </a:r>
            <a:r>
              <a:rPr lang="en-US"/>
              <a:t> . </a:t>
            </a:r>
            <a:r>
              <a:rPr lang="en-US" err="1"/>
              <a:t>ADStore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3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89E1097-9254-4F77-A7E2-598E8C2AD5D4}"/>
              </a:ext>
            </a:extLst>
          </p:cNvPr>
          <p:cNvSpPr/>
          <p:nvPr userDrawn="1"/>
        </p:nvSpPr>
        <p:spPr>
          <a:xfrm>
            <a:off x="329026" y="368300"/>
            <a:ext cx="11583574" cy="6128408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  <a:alpha val="16000"/>
            </a:schemeClr>
          </a:solidFill>
          <a:ln w="25400" cap="sq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8BC32-ED6E-4DA8-A326-664FF691F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8937" y="2973610"/>
            <a:ext cx="3063417" cy="390136"/>
          </a:xfrm>
        </p:spPr>
        <p:txBody>
          <a:bodyPr lIns="0" tIns="0" rIns="0" bIns="0" anchor="ctr"/>
          <a:lstStyle>
            <a:lvl1pPr marL="0" indent="0" algn="dist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 altLang="ko-KR"/>
              <a:t>INDEX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AC8E5-CA74-41BA-A402-EFEEEFEF5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15474" y="1853793"/>
            <a:ext cx="2472266" cy="3150414"/>
          </a:xfrm>
        </p:spPr>
        <p:txBody>
          <a:bodyPr anchor="ctr">
            <a:noAutofit/>
          </a:bodyPr>
          <a:lstStyle>
            <a:lvl1pPr marL="285750" indent="-28575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Char char="•"/>
              <a:def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Design</a:t>
            </a:r>
          </a:p>
          <a:p>
            <a:r>
              <a:rPr lang="en-US" altLang="ko-KR"/>
              <a:t>Concept</a:t>
            </a:r>
          </a:p>
          <a:p>
            <a:r>
              <a:rPr lang="en-US" altLang="ko-KR"/>
              <a:t>Art</a:t>
            </a:r>
          </a:p>
          <a:p>
            <a:r>
              <a:rPr lang="en-US" altLang="ko-KR"/>
              <a:t>Style</a:t>
            </a:r>
          </a:p>
          <a:p>
            <a:r>
              <a:rPr lang="en-US" altLang="ko-KR"/>
              <a:t>Inspiration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260BD-3467-471D-85DE-5107A8AA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8936" y="3480841"/>
            <a:ext cx="3063418" cy="301756"/>
          </a:xfrm>
        </p:spPr>
        <p:txBody>
          <a:bodyPr/>
          <a:lstStyle>
            <a:lvl1pPr marL="0" indent="0" algn="dist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/>
              <a:t>Designed by L@rgo . ADStore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0CD03B2-D523-40F7-801B-34AE16FFD78B}"/>
              </a:ext>
            </a:extLst>
          </p:cNvPr>
          <p:cNvCxnSpPr>
            <a:cxnSpLocks/>
          </p:cNvCxnSpPr>
          <p:nvPr userDrawn="1"/>
        </p:nvCxnSpPr>
        <p:spPr>
          <a:xfrm>
            <a:off x="5790613" y="1860083"/>
            <a:ext cx="0" cy="3144842"/>
          </a:xfrm>
          <a:prstGeom prst="line">
            <a:avLst/>
          </a:prstGeom>
          <a:solidFill>
            <a:schemeClr val="tx1">
              <a:lumMod val="85000"/>
              <a:lumOff val="15000"/>
              <a:alpha val="16000"/>
            </a:schemeClr>
          </a:solidFill>
          <a:ln w="25400" cap="sq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14310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6C3D1-21F1-41F3-810C-D97609401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246" y="737815"/>
            <a:ext cx="5459134" cy="511062"/>
          </a:xfrm>
        </p:spPr>
        <p:txBody>
          <a:bodyPr lIns="0" tIns="0" rIns="0" bIns="0"/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Something Just Like This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F3C95-74BF-43B3-B6EE-0557646219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6246" y="1664254"/>
            <a:ext cx="10910108" cy="4788850"/>
          </a:xfr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/>
              <a:t>We were staying in Paris To get away from your parents</a:t>
            </a:r>
          </a:p>
          <a:p>
            <a:pPr lvl="0"/>
            <a:r>
              <a:rPr lang="en-US" altLang="ko-KR"/>
              <a:t>You look so proud Standing there with a frown and a cigarette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DB36C-5DE0-49DF-8AE8-B1CE1C16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6247" y="1315217"/>
            <a:ext cx="5459134" cy="323982"/>
          </a:xfrm>
          <a:noFill/>
        </p:spPr>
        <p:txBody>
          <a:bodyPr lIns="0" tIns="0" rIns="0" bIns="0"/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/>
              <a:t>Designed by </a:t>
            </a:r>
            <a:r>
              <a:rPr lang="en-US" err="1"/>
              <a:t>L@rgo</a:t>
            </a:r>
            <a:r>
              <a:rPr lang="en-US"/>
              <a:t> . </a:t>
            </a:r>
            <a:r>
              <a:rPr lang="en-US" err="1"/>
              <a:t>ADStore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60080-AE29-43BD-8829-05ABDE2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358" y="6535564"/>
            <a:ext cx="406242" cy="223838"/>
          </a:xfrm>
        </p:spPr>
        <p:txBody>
          <a:bodyPr lIns="0" tIns="0" rIns="0" bIns="0"/>
          <a:lstStyle>
            <a:lvl1pPr marL="0" indent="0" algn="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43BF621-4FC3-44DB-97C1-2906C2BBA181}" type="slidenum">
              <a:rPr lang="en-US" altLang="ko-KR" smtClean="0"/>
              <a:pPr/>
              <a:t>‹#›</a:t>
            </a:fld>
            <a:endParaRPr 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6F1908D-A779-41F9-87E1-563035CB1A57}"/>
              </a:ext>
            </a:extLst>
          </p:cNvPr>
          <p:cNvGrpSpPr/>
          <p:nvPr userDrawn="1"/>
        </p:nvGrpSpPr>
        <p:grpSpPr>
          <a:xfrm>
            <a:off x="329026" y="368300"/>
            <a:ext cx="11586827" cy="6128408"/>
            <a:chOff x="88668" y="108064"/>
            <a:chExt cx="12025175" cy="6645815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992CB499-9624-4516-B24B-19F4AA2FD221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16000"/>
              </a:schemeClr>
            </a:solidFill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8F0BC02-321F-45CB-8B0C-B5EB0CEE2D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22528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E4455AF-73CB-444D-98A3-072F227A02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03332" y="108065"/>
              <a:ext cx="0" cy="2596064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E1AECE1-3504-4E10-B505-16B49106D9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30908" y="6748734"/>
              <a:ext cx="956308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DAFE745-91C8-4068-9609-5D8917A187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C0980B5-160E-4715-BAED-187B8500B9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366425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275BACF-C566-4277-803F-C3841AC1153F}"/>
                </a:ext>
              </a:extLst>
            </p:cNvPr>
            <p:cNvCxnSpPr>
              <a:cxnSpLocks/>
            </p:cNvCxnSpPr>
            <p:nvPr/>
          </p:nvCxnSpPr>
          <p:spPr>
            <a:xfrm>
              <a:off x="12113843" y="4167097"/>
              <a:ext cx="0" cy="2582625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0DEC780-904F-45B7-ABCC-53EDA51934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062" y="217525"/>
            <a:ext cx="941524" cy="334963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>
              <a:defRPr lang="ko-KR" altLang="en-US" sz="2000" b="1" dirty="0">
                <a:solidFill>
                  <a:schemeClr val="lt1"/>
                </a:solidFill>
              </a:defRPr>
            </a:lvl1pPr>
          </a:lstStyle>
          <a:p>
            <a:pPr lvl="0" algn="ctr"/>
            <a:r>
              <a:rPr lang="en-US" altLang="ko-KR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66577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5" pos="75" userDrawn="1">
          <p15:clr>
            <a:srgbClr val="FBAE40"/>
          </p15:clr>
        </p15:guide>
        <p15:guide id="6" pos="7605" userDrawn="1">
          <p15:clr>
            <a:srgbClr val="FBAE40"/>
          </p15:clr>
        </p15:guide>
        <p15:guide id="7" orient="horz" pos="73" userDrawn="1">
          <p15:clr>
            <a:srgbClr val="FBAE40"/>
          </p15:clr>
        </p15:guide>
        <p15:guide id="8" orient="horz" pos="424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8740EA2-8E10-483A-9DC1-CA9CE5D39547}"/>
              </a:ext>
            </a:extLst>
          </p:cNvPr>
          <p:cNvGrpSpPr/>
          <p:nvPr userDrawn="1"/>
        </p:nvGrpSpPr>
        <p:grpSpPr>
          <a:xfrm>
            <a:off x="329026" y="368300"/>
            <a:ext cx="11586827" cy="6128408"/>
            <a:chOff x="88668" y="108064"/>
            <a:chExt cx="12025175" cy="664581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14098AB-66E7-496B-9ADE-B94FCC1B9072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16000"/>
              </a:schemeClr>
            </a:solidFill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25A9F12-7988-43E8-AC6C-45F9201CA6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274275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691A385-3FBB-424D-B817-605E0E9CFE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05331" y="6748734"/>
              <a:ext cx="528866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E4B2960-B894-4DED-8FF4-0E7585AF87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4645272-C3F7-4B62-8C99-AB78956852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5214091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2D1E229-0A85-461D-9E35-6244B7E46B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13843" y="108925"/>
              <a:ext cx="0" cy="6640798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4D6D29F-9EDA-42A0-9F67-AF6887768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28171" y="108066"/>
              <a:ext cx="277817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E16C3D1-21F1-41F3-810C-D97609401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4592" y="596465"/>
            <a:ext cx="5162815" cy="511062"/>
          </a:xfrm>
        </p:spPr>
        <p:txBody>
          <a:bodyPr lIns="0" tIns="0" rIns="0" bIns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Something Just Like This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F3C95-74BF-43B3-B6EE-0557646219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1931" y="1975349"/>
            <a:ext cx="3785136" cy="2908461"/>
          </a:xfr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/>
              <a:t>We were staying in Paris</a:t>
            </a:r>
          </a:p>
          <a:p>
            <a:pPr lvl="0"/>
            <a:r>
              <a:rPr lang="en-US" altLang="ko-KR"/>
              <a:t>To get away from your parents</a:t>
            </a:r>
          </a:p>
          <a:p>
            <a:pPr lvl="0"/>
            <a:r>
              <a:rPr lang="en-US" altLang="ko-KR"/>
              <a:t>You look so proud</a:t>
            </a:r>
          </a:p>
          <a:p>
            <a:pPr lvl="0"/>
            <a:r>
              <a:rPr lang="en-US" altLang="ko-KR"/>
              <a:t>Standing there with a frown and a cigarette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DB36C-5DE0-49DF-8AE8-B1CE1C16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6209" y="1173701"/>
            <a:ext cx="2999582" cy="323982"/>
          </a:xfrm>
          <a:noFill/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Designed by </a:t>
            </a:r>
            <a:r>
              <a:rPr lang="en-US" err="1"/>
              <a:t>L@rgo</a:t>
            </a:r>
            <a:r>
              <a:rPr lang="en-US"/>
              <a:t> . </a:t>
            </a:r>
            <a:r>
              <a:rPr lang="en-US" err="1"/>
              <a:t>ADStore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60080-AE29-43BD-8829-05ABDE2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1845" y="6557722"/>
            <a:ext cx="428307" cy="223838"/>
          </a:xfrm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43BF621-4FC3-44DB-97C1-2906C2BBA181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51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745">
          <p15:clr>
            <a:srgbClr val="FBAE40"/>
          </p15:clr>
        </p15:guide>
        <p15:guide id="4" pos="1935">
          <p15:clr>
            <a:srgbClr val="FBAE40"/>
          </p15:clr>
        </p15:guide>
        <p15:guide id="5" pos="121">
          <p15:clr>
            <a:srgbClr val="FBAE40"/>
          </p15:clr>
        </p15:guide>
        <p15:guide id="6" pos="7559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orient="horz" pos="420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480D59-8DBB-4702-B184-07DE046C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2375"/>
            <a:ext cx="10515600" cy="5110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17040C-4277-4290-81E4-40F492866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6232"/>
            <a:ext cx="2983029" cy="3596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3AAFA-6A83-48FE-8039-508A9FD23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9295" y="6388034"/>
            <a:ext cx="11811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ctr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4D09E-1386-4024-8256-C8485A6CD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81533" y="6388034"/>
            <a:ext cx="3063418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Designed by L@rgo . ADStore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6BB5C4-1746-4F41-AE85-C9E9C4B2B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125174"/>
            <a:ext cx="27432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43BF621-4FC3-44DB-97C1-2906C2BBA1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01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6" r:id="rId4"/>
  </p:sldLayoutIdLst>
  <p:hf hdr="0" dt="0"/>
  <p:txStyles>
    <p:titleStyle>
      <a:lvl1pPr marL="0" indent="0" algn="l" defTabSz="914400" rtl="0" eaLnBrk="1" latinLnBrk="1" hangingPunct="1">
        <a:lnSpc>
          <a:spcPct val="125000"/>
        </a:lnSpc>
        <a:spcBef>
          <a:spcPct val="0"/>
        </a:spcBef>
        <a:buFont typeface="Arial" panose="020B0604020202020204" pitchFamily="34" charset="0"/>
        <a:buNone/>
        <a:defRPr sz="32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7CD1AE-F5A7-4C35-910B-09DEAB6232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2CA3052-23E1-4CFB-AA3E-E5CA4BFF28C4}"/>
              </a:ext>
            </a:extLst>
          </p:cNvPr>
          <p:cNvGrpSpPr/>
          <p:nvPr/>
        </p:nvGrpSpPr>
        <p:grpSpPr>
          <a:xfrm>
            <a:off x="104775" y="114299"/>
            <a:ext cx="11989566" cy="6634164"/>
            <a:chOff x="88668" y="108064"/>
            <a:chExt cx="12021799" cy="664682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0E3F2FE-219A-45CD-AC2C-1C856182BACE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noFill/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DCEF405-54ED-4247-9D55-0B4AE0BC74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57436" y="108065"/>
              <a:ext cx="334589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5782DB8-414B-42D5-9920-0F716260B7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4364628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DBB40EF-5987-4C3B-BDC4-E4EBB83328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03332" y="108065"/>
              <a:ext cx="0" cy="3023279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FFE66D9-8AD7-4F38-BD4E-FCA3CA2AB7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40947" y="6753899"/>
              <a:ext cx="525283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D75C81-E00C-44D7-9607-6395D4EB6B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C62603F-0E34-4DA6-8F75-86F49CEF3A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366425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1C11D1D-7115-45EC-AC35-F0DDBBAC81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71583" y="108065"/>
              <a:ext cx="193453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CB0025F-B564-4012-96C3-12E0E83539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63039" y="6749659"/>
              <a:ext cx="1381655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0A0C80F-0534-431B-A6B5-6AD401DCDF5A}"/>
                </a:ext>
              </a:extLst>
            </p:cNvPr>
            <p:cNvCxnSpPr>
              <a:cxnSpLocks/>
            </p:cNvCxnSpPr>
            <p:nvPr/>
          </p:nvCxnSpPr>
          <p:spPr>
            <a:xfrm>
              <a:off x="12097368" y="4167097"/>
              <a:ext cx="0" cy="2587793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420EDD-EB29-49F5-8844-C9114C396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461" y="2844152"/>
            <a:ext cx="7238990" cy="722538"/>
          </a:xfrm>
        </p:spPr>
        <p:txBody>
          <a:bodyPr lIns="0" tIns="0" rIns="0" bIns="0"/>
          <a:lstStyle/>
          <a:p>
            <a:r>
              <a:rPr lang="en-US" altLang="ko-KR" sz="6600"/>
              <a:t>LCK </a:t>
            </a:r>
            <a:r>
              <a:rPr lang="en-US" altLang="ko-KR" sz="4000"/>
              <a:t>LOL Champions Korea</a:t>
            </a:r>
            <a:endParaRPr lang="ko-KR" altLang="en-US" sz="66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5966C9-5428-460E-972F-8ED308900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561" y="3808318"/>
            <a:ext cx="3063417" cy="422042"/>
          </a:xfrm>
        </p:spPr>
        <p:txBody>
          <a:bodyPr lIns="0" tIns="0" rIns="0" bIns="0"/>
          <a:lstStyle/>
          <a:p>
            <a:r>
              <a:rPr lang="en-US" altLang="ko-KR"/>
              <a:t> FRONTEND 1</a:t>
            </a:r>
            <a:r>
              <a:rPr lang="en-US" altLang="ko-KR" baseline="30000"/>
              <a:t>ST</a:t>
            </a:r>
            <a:r>
              <a:rPr lang="en-US" altLang="ko-KR"/>
              <a:t> PROJECT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5AB39F-EAA7-4D9A-AB9F-39DC3771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56057" y="3848812"/>
            <a:ext cx="1895018" cy="347933"/>
          </a:xfrm>
        </p:spPr>
        <p:txBody>
          <a:bodyPr/>
          <a:lstStyle/>
          <a:p>
            <a:r>
              <a:rPr lang="en-US" altLang="ko-KR" sz="1050" b="0"/>
              <a:t>                     </a:t>
            </a:r>
            <a:r>
              <a:rPr lang="ko-KR" altLang="en-US" sz="1050" err="1"/>
              <a:t>김범서</a:t>
            </a:r>
            <a:r>
              <a:rPr lang="ko-KR" altLang="en-US" sz="1050" b="0"/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17E450-A9A3-48FA-8F6E-DAF97DF239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88100"/>
            <a:ext cx="355600" cy="301625"/>
          </a:xfrm>
        </p:spPr>
        <p:txBody>
          <a:bodyPr/>
          <a:lstStyle/>
          <a:p>
            <a:fld id="{143BF621-4FC3-44DB-97C1-2906C2BBA181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9424ED7-C9CF-4127-8DE9-CE3A2F4232F4}"/>
              </a:ext>
            </a:extLst>
          </p:cNvPr>
          <p:cNvSpPr/>
          <p:nvPr/>
        </p:nvSpPr>
        <p:spPr>
          <a:xfrm>
            <a:off x="996948" y="2494915"/>
            <a:ext cx="105307" cy="10530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36F95A-C5D8-401F-9E56-844B58DFD6AA}"/>
              </a:ext>
            </a:extLst>
          </p:cNvPr>
          <p:cNvGrpSpPr/>
          <p:nvPr/>
        </p:nvGrpSpPr>
        <p:grpSpPr>
          <a:xfrm>
            <a:off x="971560" y="3815197"/>
            <a:ext cx="7179515" cy="419100"/>
            <a:chOff x="984261" y="3821547"/>
            <a:chExt cx="5060939" cy="41910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169CCE3-A289-41CF-93A4-3356D2C71AEC}"/>
                </a:ext>
              </a:extLst>
            </p:cNvPr>
            <p:cNvCxnSpPr>
              <a:cxnSpLocks/>
            </p:cNvCxnSpPr>
            <p:nvPr/>
          </p:nvCxnSpPr>
          <p:spPr>
            <a:xfrm>
              <a:off x="984261" y="4240647"/>
              <a:ext cx="5060939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2F0167C-6A03-4BDC-BACD-1A5A9EA5DA4E}"/>
                </a:ext>
              </a:extLst>
            </p:cNvPr>
            <p:cNvCxnSpPr>
              <a:cxnSpLocks/>
            </p:cNvCxnSpPr>
            <p:nvPr/>
          </p:nvCxnSpPr>
          <p:spPr>
            <a:xfrm>
              <a:off x="984261" y="3821547"/>
              <a:ext cx="5060939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89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10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D5687F-74BF-4ADD-A8B7-0D4E7109BEF1}"/>
              </a:ext>
            </a:extLst>
          </p:cNvPr>
          <p:cNvSpPr/>
          <p:nvPr/>
        </p:nvSpPr>
        <p:spPr>
          <a:xfrm>
            <a:off x="596245" y="1416332"/>
            <a:ext cx="6087881" cy="3345449"/>
          </a:xfrm>
          <a:prstGeom prst="rect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93" y="1511497"/>
            <a:ext cx="5991984" cy="301341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813C309-9102-4037-931E-6B976E68913A}"/>
              </a:ext>
            </a:extLst>
          </p:cNvPr>
          <p:cNvSpPr/>
          <p:nvPr/>
        </p:nvSpPr>
        <p:spPr>
          <a:xfrm>
            <a:off x="971018" y="4371032"/>
            <a:ext cx="1687325" cy="307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BASE</a:t>
            </a:r>
            <a:endParaRPr lang="ko-KR" altLang="en-US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2967323" y="4922563"/>
            <a:ext cx="1986766" cy="708885"/>
            <a:chOff x="1481053" y="4941505"/>
            <a:chExt cx="1986766" cy="7088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047" y="4941505"/>
              <a:ext cx="800212" cy="266737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481053" y="5208242"/>
              <a:ext cx="1986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</a:rPr>
                <a:t>PAGE Category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1481053" y="5646076"/>
              <a:ext cx="1986766" cy="4314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/>
          <p:cNvGrpSpPr/>
          <p:nvPr/>
        </p:nvGrpSpPr>
        <p:grpSpPr>
          <a:xfrm>
            <a:off x="5136042" y="4991216"/>
            <a:ext cx="1867711" cy="648729"/>
            <a:chOff x="5458887" y="4922452"/>
            <a:chExt cx="1867711" cy="64872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1432" y="4922452"/>
              <a:ext cx="1047896" cy="28579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5458887" y="5201849"/>
              <a:ext cx="1867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</a:rPr>
                <a:t>PAGE Number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5458887" y="5566867"/>
              <a:ext cx="1867711" cy="1078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8491338" y="1330191"/>
            <a:ext cx="3591393" cy="2627825"/>
            <a:chOff x="6863247" y="1420740"/>
            <a:chExt cx="3591393" cy="2627825"/>
          </a:xfrm>
        </p:grpSpPr>
        <p:grpSp>
          <p:nvGrpSpPr>
            <p:cNvPr id="25" name="그룹 24"/>
            <p:cNvGrpSpPr/>
            <p:nvPr/>
          </p:nvGrpSpPr>
          <p:grpSpPr>
            <a:xfrm>
              <a:off x="6863247" y="1420740"/>
              <a:ext cx="3591393" cy="2615342"/>
              <a:chOff x="6863247" y="1420740"/>
              <a:chExt cx="3591393" cy="2615342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4207" y="1792789"/>
                <a:ext cx="531912" cy="1803222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863247" y="1420740"/>
                <a:ext cx="2354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solidFill>
                      <a:schemeClr val="bg1"/>
                    </a:solidFill>
                  </a:rPr>
                  <a:t>Header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821879" y="2292456"/>
                <a:ext cx="2354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solidFill>
                      <a:schemeClr val="bg1"/>
                    </a:solidFill>
                  </a:rPr>
                  <a:t>Main Logo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" name="직선 화살표 연결선 13"/>
              <p:cNvCxnSpPr/>
              <p:nvPr/>
            </p:nvCxnSpPr>
            <p:spPr>
              <a:xfrm>
                <a:off x="7335536" y="1964439"/>
                <a:ext cx="486343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/>
              <p:cNvCxnSpPr/>
              <p:nvPr/>
            </p:nvCxnSpPr>
            <p:spPr>
              <a:xfrm>
                <a:off x="7190163" y="3437778"/>
                <a:ext cx="486343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7676506" y="3666750"/>
                <a:ext cx="2778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err="1">
                    <a:solidFill>
                      <a:schemeClr val="bg1"/>
                    </a:solidFill>
                  </a:rPr>
                  <a:t>Hamberger</a:t>
                </a:r>
                <a:r>
                  <a:rPr lang="en-US" altLang="ko-KR" b="1">
                    <a:solidFill>
                      <a:schemeClr val="bg1"/>
                    </a:solidFill>
                  </a:rPr>
                  <a:t> menu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1194" y="3213909"/>
                <a:ext cx="504895" cy="447737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35927" y="1569747"/>
                <a:ext cx="802092" cy="697820"/>
              </a:xfrm>
              <a:prstGeom prst="rect">
                <a:avLst/>
              </a:prstGeom>
            </p:spPr>
          </p:pic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7676506" y="4046408"/>
              <a:ext cx="2278339" cy="2157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7838584" y="2667800"/>
              <a:ext cx="1477944" cy="1078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/>
          <p:cNvGrpSpPr/>
          <p:nvPr/>
        </p:nvGrpSpPr>
        <p:grpSpPr>
          <a:xfrm>
            <a:off x="6730741" y="1528634"/>
            <a:ext cx="1761102" cy="1363225"/>
            <a:chOff x="9604175" y="1510953"/>
            <a:chExt cx="1761102" cy="13632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97635" y="1510953"/>
              <a:ext cx="257210" cy="99073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9604175" y="2497106"/>
              <a:ext cx="1761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</a:rPr>
                <a:t>Breadcrumbs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9659717" y="2869864"/>
              <a:ext cx="1649513" cy="4314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7564932" y="3296080"/>
            <a:ext cx="4039919" cy="2233568"/>
            <a:chOff x="7821879" y="4113880"/>
            <a:chExt cx="4039919" cy="2233568"/>
          </a:xfrm>
        </p:grpSpPr>
        <p:grpSp>
          <p:nvGrpSpPr>
            <p:cNvPr id="26" name="그룹 25"/>
            <p:cNvGrpSpPr/>
            <p:nvPr/>
          </p:nvGrpSpPr>
          <p:grpSpPr>
            <a:xfrm>
              <a:off x="7821879" y="4113880"/>
              <a:ext cx="669964" cy="2172620"/>
              <a:chOff x="6892678" y="3851416"/>
              <a:chExt cx="669964" cy="2172620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24207" y="4193737"/>
                <a:ext cx="532800" cy="1830299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6892678" y="3851416"/>
                <a:ext cx="669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err="1">
                    <a:solidFill>
                      <a:schemeClr val="bg1"/>
                    </a:solidFill>
                  </a:rPr>
                  <a:t>Nav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8913017" y="5978028"/>
              <a:ext cx="2948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err="1">
                  <a:solidFill>
                    <a:schemeClr val="bg1"/>
                  </a:solidFill>
                </a:rPr>
                <a:t>Hamberger</a:t>
              </a:r>
              <a:r>
                <a:rPr lang="en-US" altLang="ko-KR" b="1">
                  <a:solidFill>
                    <a:schemeClr val="bg1"/>
                  </a:solidFill>
                </a:rPr>
                <a:t> menu  .on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cxnSp>
          <p:nvCxnSpPr>
            <p:cNvPr id="29" name="꺾인 연결선 28"/>
            <p:cNvCxnSpPr/>
            <p:nvPr/>
          </p:nvCxnSpPr>
          <p:spPr>
            <a:xfrm flipV="1">
              <a:off x="8119808" y="5745192"/>
              <a:ext cx="696388" cy="388189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13018" y="5539817"/>
              <a:ext cx="476316" cy="438211"/>
            </a:xfrm>
            <a:prstGeom prst="rect">
              <a:avLst/>
            </a:prstGeom>
          </p:spPr>
        </p:pic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8928924" y="6343134"/>
              <a:ext cx="2932874" cy="4314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755968" y="5489927"/>
            <a:ext cx="198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Headline</a:t>
            </a:r>
            <a:endParaRPr lang="ko-KR" altLang="en-US" b="1">
              <a:solidFill>
                <a:schemeClr val="bg1"/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755968" y="4841169"/>
            <a:ext cx="1702560" cy="1182867"/>
            <a:chOff x="755968" y="4841169"/>
            <a:chExt cx="1702560" cy="1182867"/>
          </a:xfrm>
        </p:grpSpPr>
        <p:sp>
          <p:nvSpPr>
            <p:cNvPr id="5" name="TextBox 4"/>
            <p:cNvSpPr txBox="1"/>
            <p:nvPr/>
          </p:nvSpPr>
          <p:spPr>
            <a:xfrm>
              <a:off x="755968" y="5654704"/>
              <a:ext cx="693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/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5593" y="4841169"/>
              <a:ext cx="1514026" cy="684604"/>
            </a:xfrm>
            <a:prstGeom prst="rect">
              <a:avLst/>
            </a:prstGeom>
          </p:spPr>
        </p:pic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755968" y="5893254"/>
              <a:ext cx="1702560" cy="1078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</a:t>
            </a:r>
            <a:r>
              <a:rPr lang="en-US" altLang="ko-KR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FullPage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Scroll</a:t>
            </a:r>
          </a:p>
        </p:txBody>
      </p:sp>
    </p:spTree>
    <p:extLst>
      <p:ext uri="{BB962C8B-B14F-4D97-AF65-F5344CB8AC3E}">
        <p14:creationId xmlns:p14="http://schemas.microsoft.com/office/powerpoint/2010/main" val="102387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 </a:t>
            </a:r>
            <a:r>
              <a:rPr lang="en-US" altLang="ko-KR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FullPage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Scroll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11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D5687F-74BF-4ADD-A8B7-0D4E7109BEF1}"/>
              </a:ext>
            </a:extLst>
          </p:cNvPr>
          <p:cNvSpPr/>
          <p:nvPr/>
        </p:nvSpPr>
        <p:spPr>
          <a:xfrm>
            <a:off x="596245" y="1416332"/>
            <a:ext cx="6087881" cy="3345449"/>
          </a:xfrm>
          <a:prstGeom prst="rect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93" y="1511497"/>
            <a:ext cx="5991984" cy="301341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813C309-9102-4037-931E-6B976E68913A}"/>
              </a:ext>
            </a:extLst>
          </p:cNvPr>
          <p:cNvSpPr/>
          <p:nvPr/>
        </p:nvSpPr>
        <p:spPr>
          <a:xfrm>
            <a:off x="971018" y="4371032"/>
            <a:ext cx="1687325" cy="307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BASE</a:t>
            </a:r>
            <a:endParaRPr lang="ko-KR" altLang="en-US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859960" y="1454533"/>
            <a:ext cx="3099589" cy="1466535"/>
            <a:chOff x="6859960" y="1454533"/>
            <a:chExt cx="3099589" cy="146653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0345" y="1968435"/>
              <a:ext cx="2819794" cy="952633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6859960" y="1869628"/>
              <a:ext cx="3099589" cy="0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920345" y="1454533"/>
              <a:ext cx="2168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bg1"/>
                  </a:solidFill>
                </a:rPr>
                <a:t>휠 </a:t>
              </a:r>
              <a:r>
                <a:rPr lang="ko-KR" altLang="en-US" b="1" err="1">
                  <a:solidFill>
                    <a:schemeClr val="bg1"/>
                  </a:solidFill>
                </a:rPr>
                <a:t>입력속도</a:t>
              </a:r>
              <a:r>
                <a:rPr lang="ko-KR" altLang="en-US" b="1">
                  <a:solidFill>
                    <a:schemeClr val="bg1"/>
                  </a:solidFill>
                </a:rPr>
                <a:t> 제어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658" y="5097713"/>
            <a:ext cx="1978979" cy="635079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6887838" y="3701053"/>
            <a:ext cx="3353244" cy="7056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84311" y="3332105"/>
            <a:ext cx="273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스크롤이 제어하는 함수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222" y="4883607"/>
            <a:ext cx="60549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스크롤 이벤트 발생시 페이지 변수 증감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페이지 변수 증감에 따른 제어 함수 실행 후 조건 검사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600">
              <a:solidFill>
                <a:schemeClr val="bg1"/>
              </a:solidFill>
            </a:endParaRPr>
          </a:p>
          <a:p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C39681-AE55-5214-D5E8-0EC979624265}"/>
              </a:ext>
            </a:extLst>
          </p:cNvPr>
          <p:cNvSpPr txBox="1"/>
          <p:nvPr/>
        </p:nvSpPr>
        <p:spPr>
          <a:xfrm>
            <a:off x="6899546" y="3835082"/>
            <a:ext cx="3750320" cy="14157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1. </a:t>
            </a:r>
            <a:r>
              <a:rPr lang="ko-KR" altLang="en-US" sz="1400" err="1">
                <a:solidFill>
                  <a:schemeClr val="bg1"/>
                </a:solidFill>
              </a:rPr>
              <a:t>Page</a:t>
            </a:r>
            <a:r>
              <a:rPr lang="ko-KR" altLang="en-US" sz="1400">
                <a:solidFill>
                  <a:schemeClr val="bg1"/>
                </a:solidFill>
              </a:rPr>
              <a:t> </a:t>
            </a:r>
            <a:r>
              <a:rPr lang="ko-KR" altLang="en-US" sz="1400" err="1">
                <a:solidFill>
                  <a:schemeClr val="bg1"/>
                </a:solidFill>
              </a:rPr>
              <a:t>Category</a:t>
            </a:r>
            <a:r>
              <a:rPr lang="ko-KR" altLang="en-US" sz="1400">
                <a:solidFill>
                  <a:schemeClr val="bg1"/>
                </a:solidFill>
              </a:rPr>
              <a:t>, </a:t>
            </a:r>
            <a:r>
              <a:rPr lang="ko-KR" altLang="en-US" sz="1400" err="1">
                <a:solidFill>
                  <a:schemeClr val="bg1"/>
                </a:solidFill>
              </a:rPr>
              <a:t>Number</a:t>
            </a:r>
            <a:r>
              <a:rPr lang="ko-KR" altLang="en-US" sz="1400">
                <a:solidFill>
                  <a:schemeClr val="bg1"/>
                </a:solidFill>
              </a:rPr>
              <a:t>  제어</a:t>
            </a:r>
            <a:endParaRPr lang="ko-KR">
              <a:solidFill>
                <a:schemeClr val="bg1"/>
              </a:solidFill>
            </a:endParaRPr>
          </a:p>
          <a:p>
            <a:endParaRPr lang="ko-KR" altLang="en-US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2. LCK TEXT MASK 재배치</a:t>
            </a:r>
          </a:p>
          <a:p>
            <a:endParaRPr lang="ko-KR" altLang="en-US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3. 3페이지 팀 로고 </a:t>
            </a:r>
            <a:r>
              <a:rPr lang="ko-KR" altLang="en-US" sz="1400" err="1">
                <a:solidFill>
                  <a:schemeClr val="bg1"/>
                </a:solidFill>
              </a:rPr>
              <a:t>opacity</a:t>
            </a:r>
            <a:r>
              <a:rPr lang="ko-KR" altLang="en-US" sz="1400">
                <a:solidFill>
                  <a:schemeClr val="bg1"/>
                </a:solidFill>
              </a:rPr>
              <a:t>, </a:t>
            </a:r>
            <a:r>
              <a:rPr lang="ko-KR" altLang="en-US" sz="1400" err="1">
                <a:solidFill>
                  <a:schemeClr val="bg1"/>
                </a:solidFill>
              </a:rPr>
              <a:t>transition</a:t>
            </a:r>
            <a:r>
              <a:rPr lang="ko-KR" altLang="en-US" sz="1400">
                <a:solidFill>
                  <a:schemeClr val="bg1"/>
                </a:solidFill>
              </a:rPr>
              <a:t> 제어 </a:t>
            </a:r>
          </a:p>
          <a:p>
            <a:endParaRPr lang="ko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61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  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MASK TEXT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12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96245" y="1416332"/>
            <a:ext cx="6087881" cy="3345449"/>
            <a:chOff x="596245" y="1416332"/>
            <a:chExt cx="6087881" cy="334544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6087881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193" y="1511497"/>
              <a:ext cx="5991984" cy="301341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971018" y="4371032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1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859960" y="1454533"/>
            <a:ext cx="3099589" cy="1141074"/>
            <a:chOff x="6859960" y="1454533"/>
            <a:chExt cx="3099589" cy="1141074"/>
          </a:xfrm>
        </p:grpSpPr>
        <p:grpSp>
          <p:nvGrpSpPr>
            <p:cNvPr id="6" name="그룹 5"/>
            <p:cNvGrpSpPr/>
            <p:nvPr/>
          </p:nvGrpSpPr>
          <p:grpSpPr>
            <a:xfrm>
              <a:off x="6859960" y="1454533"/>
              <a:ext cx="3099589" cy="415095"/>
              <a:chOff x="6859960" y="1454533"/>
              <a:chExt cx="3099589" cy="415095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488BF5F-F8C9-4AD5-8F0A-BFC9B411F828}"/>
                  </a:ext>
                </a:extLst>
              </p:cNvPr>
              <p:cNvCxnSpPr/>
              <p:nvPr/>
            </p:nvCxnSpPr>
            <p:spPr>
              <a:xfrm>
                <a:off x="6859960" y="1869628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6920345" y="1454533"/>
                <a:ext cx="2168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solidFill>
                      <a:schemeClr val="bg1"/>
                    </a:solidFill>
                  </a:rPr>
                  <a:t>Click Event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6859960" y="1949276"/>
              <a:ext cx="30995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</a:rPr>
                <a:t>MASK TEXT </a:t>
              </a:r>
              <a:r>
                <a:rPr lang="ko-KR" altLang="en-US" b="1">
                  <a:solidFill>
                    <a:schemeClr val="bg1"/>
                  </a:solidFill>
                </a:rPr>
                <a:t>가 커지며</a:t>
              </a:r>
              <a:endParaRPr lang="en-US" altLang="ko-KR" b="1">
                <a:solidFill>
                  <a:schemeClr val="bg1"/>
                </a:solidFill>
              </a:endParaRPr>
            </a:p>
            <a:p>
              <a:r>
                <a:rPr lang="ko-KR" altLang="en-US" b="1">
                  <a:solidFill>
                    <a:schemeClr val="bg1"/>
                  </a:solidFill>
                </a:rPr>
                <a:t>동영상 노출 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859960" y="3332105"/>
            <a:ext cx="3123940" cy="1168054"/>
            <a:chOff x="6859960" y="3332105"/>
            <a:chExt cx="3123940" cy="1168054"/>
          </a:xfrm>
        </p:grpSpPr>
        <p:grpSp>
          <p:nvGrpSpPr>
            <p:cNvPr id="2" name="그룹 1"/>
            <p:cNvGrpSpPr/>
            <p:nvPr/>
          </p:nvGrpSpPr>
          <p:grpSpPr>
            <a:xfrm>
              <a:off x="6859960" y="3332105"/>
              <a:ext cx="3099589" cy="445527"/>
              <a:chOff x="6859960" y="3332105"/>
              <a:chExt cx="3099589" cy="445527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488BF5F-F8C9-4AD5-8F0A-BFC9B411F828}"/>
                  </a:ext>
                </a:extLst>
              </p:cNvPr>
              <p:cNvCxnSpPr/>
              <p:nvPr/>
            </p:nvCxnSpPr>
            <p:spPr>
              <a:xfrm>
                <a:off x="6859960" y="3777632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6884311" y="3332105"/>
                <a:ext cx="2732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solidFill>
                      <a:schemeClr val="bg1"/>
                    </a:solidFill>
                  </a:rPr>
                  <a:t>Scroll Event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884311" y="3853828"/>
              <a:ext cx="30995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</a:rPr>
                <a:t>!(PAGE == 1) </a:t>
              </a:r>
            </a:p>
            <a:p>
              <a:r>
                <a:rPr lang="en-US" altLang="ko-KR" b="1">
                  <a:solidFill>
                    <a:schemeClr val="bg1"/>
                  </a:solidFill>
                </a:rPr>
                <a:t>MASK TEXT </a:t>
              </a:r>
              <a:r>
                <a:rPr lang="ko-KR" altLang="en-US" b="1">
                  <a:solidFill>
                    <a:schemeClr val="bg1"/>
                  </a:solidFill>
                </a:rPr>
                <a:t>원상복구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29222" y="4883607"/>
            <a:ext cx="605490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배경 동영상 재생 </a:t>
            </a:r>
            <a:r>
              <a:rPr lang="en-US" altLang="ko-KR" sz="1400">
                <a:solidFill>
                  <a:schemeClr val="bg1"/>
                </a:solidFill>
              </a:rPr>
              <a:t>/ TEXT </a:t>
            </a:r>
            <a:r>
              <a:rPr lang="ko-KR" altLang="en-US" sz="1400">
                <a:solidFill>
                  <a:schemeClr val="bg1"/>
                </a:solidFill>
              </a:rPr>
              <a:t>뒤로만 동영상 노출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CSS : </a:t>
            </a:r>
            <a:r>
              <a:rPr lang="en-US" altLang="ko-KR">
                <a:solidFill>
                  <a:schemeClr val="bg1"/>
                </a:solidFill>
              </a:rPr>
              <a:t>mix-blend-mode </a:t>
            </a:r>
            <a:r>
              <a:rPr lang="ko-KR" altLang="en-US">
                <a:solidFill>
                  <a:schemeClr val="bg1"/>
                </a:solidFill>
              </a:rPr>
              <a:t>사용</a:t>
            </a:r>
            <a:r>
              <a:rPr lang="en-US" altLang="ko-KR">
                <a:solidFill>
                  <a:schemeClr val="bg1"/>
                </a:solidFill>
              </a:rPr>
              <a:t> </a:t>
            </a:r>
            <a:endParaRPr lang="en-US" altLang="ko-KR" sz="1600">
              <a:solidFill>
                <a:schemeClr val="bg1"/>
              </a:solidFill>
            </a:endParaRPr>
          </a:p>
          <a:p>
            <a:endParaRPr lang="ko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30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       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Array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13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96245" y="1416332"/>
            <a:ext cx="6087881" cy="3345449"/>
            <a:chOff x="596245" y="1416332"/>
            <a:chExt cx="6087881" cy="334544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6087881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985" y="1526587"/>
              <a:ext cx="5990400" cy="299832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971018" y="4371032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2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29222" y="4883607"/>
            <a:ext cx="6054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일정 시간마다 배경 이미지 변경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CSS : opacity </a:t>
            </a:r>
            <a:r>
              <a:rPr lang="ko-KR" altLang="en-US" sz="1400">
                <a:solidFill>
                  <a:schemeClr val="bg1"/>
                </a:solidFill>
              </a:rPr>
              <a:t>사용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600">
                <a:solidFill>
                  <a:schemeClr val="bg1"/>
                </a:solidFill>
              </a:rPr>
              <a:t>JS : </a:t>
            </a:r>
            <a:r>
              <a:rPr lang="en-US" altLang="ko-KR" sz="1600" err="1">
                <a:solidFill>
                  <a:schemeClr val="bg1"/>
                </a:solidFill>
              </a:rPr>
              <a:t>setInterval</a:t>
            </a:r>
            <a:r>
              <a:rPr lang="en-US" altLang="ko-KR" sz="1600">
                <a:solidFill>
                  <a:schemeClr val="bg1"/>
                </a:solidFill>
              </a:rPr>
              <a:t>( ) </a:t>
            </a:r>
            <a:r>
              <a:rPr lang="ko-KR" altLang="en-US" sz="1600">
                <a:solidFill>
                  <a:schemeClr val="bg1"/>
                </a:solidFill>
              </a:rPr>
              <a:t>사용</a:t>
            </a:r>
            <a:endParaRPr lang="en-US" altLang="ko-KR" sz="160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822" y="2637770"/>
            <a:ext cx="2705102" cy="1014414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6859960" y="1454533"/>
            <a:ext cx="3099589" cy="1141074"/>
            <a:chOff x="6859960" y="1454533"/>
            <a:chExt cx="3099589" cy="1141074"/>
          </a:xfrm>
        </p:grpSpPr>
        <p:grpSp>
          <p:nvGrpSpPr>
            <p:cNvPr id="38" name="그룹 37"/>
            <p:cNvGrpSpPr/>
            <p:nvPr/>
          </p:nvGrpSpPr>
          <p:grpSpPr>
            <a:xfrm>
              <a:off x="6859960" y="1454533"/>
              <a:ext cx="3099589" cy="415095"/>
              <a:chOff x="6859960" y="1454533"/>
              <a:chExt cx="3099589" cy="415095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4488BF5F-F8C9-4AD5-8F0A-BFC9B411F828}"/>
                  </a:ext>
                </a:extLst>
              </p:cNvPr>
              <p:cNvCxnSpPr/>
              <p:nvPr/>
            </p:nvCxnSpPr>
            <p:spPr>
              <a:xfrm>
                <a:off x="6859960" y="1869628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6920345" y="1454533"/>
                <a:ext cx="2452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err="1">
                    <a:solidFill>
                      <a:schemeClr val="bg1"/>
                    </a:solidFill>
                  </a:rPr>
                  <a:t>forEach</a:t>
                </a:r>
                <a:r>
                  <a:rPr lang="en-US" altLang="ko-KR" b="1">
                    <a:solidFill>
                      <a:schemeClr val="bg1"/>
                    </a:solidFill>
                  </a:rPr>
                  <a:t>, </a:t>
                </a:r>
                <a:r>
                  <a:rPr lang="en-US" altLang="ko-KR" b="1" err="1">
                    <a:solidFill>
                      <a:schemeClr val="bg1"/>
                    </a:solidFill>
                  </a:rPr>
                  <a:t>innerHTML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6859960" y="1949276"/>
              <a:ext cx="30995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bg1"/>
                  </a:solidFill>
                </a:rPr>
                <a:t>배열에 저장된 파일 경로를</a:t>
              </a:r>
              <a:endParaRPr lang="en-US" altLang="ko-KR" b="1">
                <a:solidFill>
                  <a:schemeClr val="bg1"/>
                </a:solidFill>
              </a:endParaRPr>
            </a:p>
            <a:p>
              <a:r>
                <a:rPr lang="en-US" altLang="ko-KR" b="1">
                  <a:solidFill>
                    <a:schemeClr val="bg1"/>
                  </a:solidFill>
                </a:rPr>
                <a:t>Html</a:t>
              </a:r>
              <a:r>
                <a:rPr lang="ko-KR" altLang="en-US" b="1">
                  <a:solidFill>
                    <a:schemeClr val="bg1"/>
                  </a:solidFill>
                </a:rPr>
                <a:t>에 전달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3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   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flex, Object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14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85" y="1518215"/>
            <a:ext cx="5990400" cy="299208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96245" y="1416332"/>
            <a:ext cx="6087881" cy="3345449"/>
            <a:chOff x="596245" y="1416332"/>
            <a:chExt cx="6087881" cy="334544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6087881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971018" y="4371032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3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29222" y="4883607"/>
            <a:ext cx="6054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마우스 오버 </a:t>
            </a:r>
            <a:r>
              <a:rPr lang="en-US" altLang="ko-KR" sz="1400">
                <a:solidFill>
                  <a:schemeClr val="bg1"/>
                </a:solidFill>
              </a:rPr>
              <a:t>/ </a:t>
            </a:r>
            <a:r>
              <a:rPr lang="ko-KR" altLang="en-US" sz="1400" err="1">
                <a:solidFill>
                  <a:schemeClr val="bg1"/>
                </a:solidFill>
              </a:rPr>
              <a:t>클릭시</a:t>
            </a:r>
            <a:r>
              <a:rPr lang="ko-KR" altLang="en-US" sz="1400">
                <a:solidFill>
                  <a:schemeClr val="bg1"/>
                </a:solidFill>
              </a:rPr>
              <a:t> </a:t>
            </a:r>
            <a:r>
              <a:rPr lang="en-US" altLang="ko-KR" sz="1400">
                <a:solidFill>
                  <a:schemeClr val="bg1"/>
                </a:solidFill>
              </a:rPr>
              <a:t>flex </a:t>
            </a:r>
            <a:r>
              <a:rPr lang="ko-KR" altLang="en-US" sz="1400">
                <a:solidFill>
                  <a:schemeClr val="bg1"/>
                </a:solidFill>
              </a:rPr>
              <a:t>조절로 콘텐츠 확장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CSS : flex </a:t>
            </a:r>
            <a:r>
              <a:rPr lang="ko-KR" altLang="en-US" sz="1400">
                <a:solidFill>
                  <a:schemeClr val="bg1"/>
                </a:solidFill>
              </a:rPr>
              <a:t>사용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495" y="2846387"/>
            <a:ext cx="1876358" cy="20934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890" y="5061631"/>
            <a:ext cx="6373114" cy="11431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362" y="2634184"/>
            <a:ext cx="2162477" cy="297680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859960" y="1454533"/>
            <a:ext cx="4935772" cy="1972071"/>
            <a:chOff x="6859960" y="1454533"/>
            <a:chExt cx="4935772" cy="1972071"/>
          </a:xfrm>
        </p:grpSpPr>
        <p:grpSp>
          <p:nvGrpSpPr>
            <p:cNvPr id="37" name="그룹 36"/>
            <p:cNvGrpSpPr/>
            <p:nvPr/>
          </p:nvGrpSpPr>
          <p:grpSpPr>
            <a:xfrm>
              <a:off x="6859960" y="1454533"/>
              <a:ext cx="4770065" cy="1972071"/>
              <a:chOff x="6859960" y="1454533"/>
              <a:chExt cx="2865065" cy="1972071"/>
            </a:xfrm>
          </p:grpSpPr>
          <p:grpSp>
            <p:nvGrpSpPr>
              <p:cNvPr id="38" name="그룹 37"/>
              <p:cNvGrpSpPr/>
              <p:nvPr/>
            </p:nvGrpSpPr>
            <p:grpSpPr>
              <a:xfrm>
                <a:off x="6859960" y="1454533"/>
                <a:ext cx="2865065" cy="415095"/>
                <a:chOff x="6859960" y="1454533"/>
                <a:chExt cx="2865065" cy="415095"/>
              </a:xfrm>
            </p:grpSpPr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4488BF5F-F8C9-4AD5-8F0A-BFC9B411F828}"/>
                    </a:ext>
                  </a:extLst>
                </p:cNvPr>
                <p:cNvCxnSpPr/>
                <p:nvPr/>
              </p:nvCxnSpPr>
              <p:spPr>
                <a:xfrm>
                  <a:off x="6859960" y="1869628"/>
                  <a:ext cx="2865065" cy="0"/>
                </a:xfrm>
                <a:prstGeom prst="line">
                  <a:avLst/>
                </a:prstGeom>
                <a:ln w="19050">
                  <a:solidFill>
                    <a:schemeClr val="bg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/>
                <p:cNvSpPr txBox="1"/>
                <p:nvPr/>
              </p:nvSpPr>
              <p:spPr>
                <a:xfrm>
                  <a:off x="6920345" y="1454533"/>
                  <a:ext cx="24522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err="1">
                      <a:solidFill>
                        <a:schemeClr val="bg1"/>
                      </a:solidFill>
                    </a:rPr>
                    <a:t>getAttribute</a:t>
                  </a:r>
                  <a:r>
                    <a:rPr lang="en-US" altLang="ko-KR" b="1">
                      <a:solidFill>
                        <a:schemeClr val="bg1"/>
                      </a:solidFill>
                    </a:rPr>
                    <a:t>, for in </a:t>
                  </a:r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6859961" y="1949276"/>
                <a:ext cx="136858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err="1">
                    <a:solidFill>
                      <a:schemeClr val="bg1"/>
                    </a:solidFill>
                  </a:rPr>
                  <a:t>Div</a:t>
                </a:r>
                <a:r>
                  <a:rPr lang="ko-KR" altLang="en-US" b="1">
                    <a:solidFill>
                      <a:schemeClr val="bg1"/>
                    </a:solidFill>
                  </a:rPr>
                  <a:t>의 </a:t>
                </a:r>
                <a:r>
                  <a:rPr lang="en-US" altLang="ko-KR" b="1">
                    <a:solidFill>
                      <a:schemeClr val="bg1"/>
                    </a:solidFill>
                  </a:rPr>
                  <a:t>Name</a:t>
                </a:r>
              </a:p>
              <a:p>
                <a:r>
                  <a:rPr lang="ko-KR" altLang="en-US" b="1">
                    <a:solidFill>
                      <a:schemeClr val="bg1"/>
                    </a:solidFill>
                  </a:rPr>
                  <a:t>값으로 </a:t>
                </a:r>
                <a:r>
                  <a:rPr lang="en-US" altLang="ko-KR" b="1" err="1">
                    <a:solidFill>
                      <a:schemeClr val="bg1"/>
                    </a:solidFill>
                  </a:rPr>
                  <a:t>playerList</a:t>
                </a:r>
                <a:endParaRPr lang="en-US" altLang="ko-KR" b="1">
                  <a:solidFill>
                    <a:schemeClr val="bg1"/>
                  </a:solidFill>
                </a:endParaRPr>
              </a:p>
              <a:p>
                <a:r>
                  <a:rPr lang="ko-KR" altLang="en-US" b="1">
                    <a:solidFill>
                      <a:schemeClr val="bg1"/>
                    </a:solidFill>
                  </a:rPr>
                  <a:t>객체에</a:t>
                </a:r>
                <a:r>
                  <a:rPr lang="en-US" altLang="ko-KR" b="1">
                    <a:solidFill>
                      <a:schemeClr val="bg1"/>
                    </a:solidFill>
                  </a:rPr>
                  <a:t> </a:t>
                </a:r>
                <a:r>
                  <a:rPr lang="ko-KR" altLang="en-US" b="1">
                    <a:solidFill>
                      <a:schemeClr val="bg1"/>
                    </a:solidFill>
                  </a:rPr>
                  <a:t>접근</a:t>
                </a:r>
                <a:endParaRPr lang="en-US" altLang="ko-KR" b="1">
                  <a:solidFill>
                    <a:schemeClr val="bg1"/>
                  </a:solidFill>
                </a:endParaRPr>
              </a:p>
              <a:p>
                <a:endParaRPr lang="en-US" altLang="ko-KR" b="1">
                  <a:solidFill>
                    <a:schemeClr val="bg1"/>
                  </a:solidFill>
                </a:endParaRPr>
              </a:p>
              <a:p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9244992" y="1949276"/>
              <a:ext cx="25507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bg1"/>
                  </a:solidFill>
                </a:rPr>
                <a:t>객체의 </a:t>
              </a:r>
              <a:r>
                <a:rPr lang="en-US" altLang="ko-KR" b="1">
                  <a:solidFill>
                    <a:schemeClr val="bg1"/>
                  </a:solidFill>
                </a:rPr>
                <a:t>Key, Value</a:t>
              </a:r>
            </a:p>
            <a:p>
              <a:r>
                <a:rPr lang="ko-KR" altLang="en-US" b="1">
                  <a:solidFill>
                    <a:schemeClr val="bg1"/>
                  </a:solidFill>
                </a:rPr>
                <a:t>값으로</a:t>
              </a:r>
              <a:r>
                <a:rPr lang="en-US" altLang="ko-KR" b="1">
                  <a:solidFill>
                    <a:schemeClr val="bg1"/>
                  </a:solidFill>
                </a:rPr>
                <a:t> </a:t>
              </a:r>
              <a:r>
                <a:rPr lang="en-US" altLang="ko-KR" b="1" err="1">
                  <a:solidFill>
                    <a:schemeClr val="bg1"/>
                  </a:solidFill>
                </a:rPr>
                <a:t>Img</a:t>
              </a:r>
              <a:r>
                <a:rPr lang="en-US" altLang="ko-KR" b="1">
                  <a:solidFill>
                    <a:schemeClr val="bg1"/>
                  </a:solidFill>
                </a:rPr>
                <a:t> </a:t>
              </a:r>
              <a:r>
                <a:rPr lang="ko-KR" altLang="en-US" b="1">
                  <a:solidFill>
                    <a:schemeClr val="bg1"/>
                  </a:solidFill>
                </a:rPr>
                <a:t>경로 접근</a:t>
              </a:r>
              <a:endParaRPr lang="en-US" altLang="ko-KR" b="1">
                <a:solidFill>
                  <a:schemeClr val="bg1"/>
                </a:solidFill>
              </a:endParaRPr>
            </a:p>
            <a:p>
              <a:endParaRPr lang="en-US" altLang="ko-KR" b="1">
                <a:solidFill>
                  <a:schemeClr val="bg1"/>
                </a:solidFill>
              </a:endParaRPr>
            </a:p>
            <a:p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76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   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flex, Object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15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9222" y="4883607"/>
            <a:ext cx="6054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마우스 오버 </a:t>
            </a:r>
            <a:r>
              <a:rPr lang="en-US" altLang="ko-KR" sz="1400">
                <a:solidFill>
                  <a:schemeClr val="bg1"/>
                </a:solidFill>
              </a:rPr>
              <a:t>/ </a:t>
            </a:r>
            <a:r>
              <a:rPr lang="ko-KR" altLang="en-US" sz="1400" err="1">
                <a:solidFill>
                  <a:schemeClr val="bg1"/>
                </a:solidFill>
              </a:rPr>
              <a:t>클릭시</a:t>
            </a:r>
            <a:r>
              <a:rPr lang="ko-KR" altLang="en-US" sz="1400">
                <a:solidFill>
                  <a:schemeClr val="bg1"/>
                </a:solidFill>
              </a:rPr>
              <a:t> </a:t>
            </a:r>
            <a:r>
              <a:rPr lang="en-US" altLang="ko-KR" sz="1400">
                <a:solidFill>
                  <a:schemeClr val="bg1"/>
                </a:solidFill>
              </a:rPr>
              <a:t>flex </a:t>
            </a:r>
            <a:r>
              <a:rPr lang="ko-KR" altLang="en-US" sz="1400">
                <a:solidFill>
                  <a:schemeClr val="bg1"/>
                </a:solidFill>
              </a:rPr>
              <a:t>조절로 콘텐츠 확장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CSS : flex </a:t>
            </a:r>
            <a:r>
              <a:rPr lang="ko-KR" altLang="en-US" sz="1400">
                <a:solidFill>
                  <a:schemeClr val="bg1"/>
                </a:solidFill>
              </a:rPr>
              <a:t>사용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96245" y="1416331"/>
            <a:ext cx="10819506" cy="3345450"/>
            <a:chOff x="596245" y="1416331"/>
            <a:chExt cx="10819506" cy="334545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5271155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352" y="1498193"/>
              <a:ext cx="5033223" cy="2790978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971018" y="4135296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3 - hover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7" name="그림 6"/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3803" y="1499171"/>
              <a:ext cx="5032800" cy="2790000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6144596" y="1416331"/>
              <a:ext cx="5271155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6519369" y="4135295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3 - click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27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Object to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Array, Sort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16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859960" y="1454533"/>
            <a:ext cx="3099589" cy="1141074"/>
            <a:chOff x="6859960" y="1454533"/>
            <a:chExt cx="3099589" cy="1141074"/>
          </a:xfrm>
        </p:grpSpPr>
        <p:grpSp>
          <p:nvGrpSpPr>
            <p:cNvPr id="38" name="그룹 37"/>
            <p:cNvGrpSpPr/>
            <p:nvPr/>
          </p:nvGrpSpPr>
          <p:grpSpPr>
            <a:xfrm>
              <a:off x="6859960" y="1454533"/>
              <a:ext cx="3099589" cy="415095"/>
              <a:chOff x="6859960" y="1454533"/>
              <a:chExt cx="3099589" cy="415095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4488BF5F-F8C9-4AD5-8F0A-BFC9B411F828}"/>
                  </a:ext>
                </a:extLst>
              </p:cNvPr>
              <p:cNvCxnSpPr/>
              <p:nvPr/>
            </p:nvCxnSpPr>
            <p:spPr>
              <a:xfrm>
                <a:off x="6859960" y="1869628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6920345" y="1454533"/>
                <a:ext cx="245225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b="1">
                    <a:solidFill>
                      <a:schemeClr val="bg1"/>
                    </a:solidFill>
                  </a:rPr>
                  <a:t>for in, push</a:t>
                </a: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6859960" y="1949276"/>
              <a:ext cx="309958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</a:rPr>
                <a:t>객체를 정렬이 가능한</a:t>
              </a:r>
              <a:endParaRPr lang="ko-KR" dirty="0">
                <a:solidFill>
                  <a:schemeClr val="bg1"/>
                </a:solidFill>
              </a:endParaRPr>
            </a:p>
            <a:p>
              <a:r>
                <a:rPr lang="ko-KR" altLang="en-US" b="1" dirty="0">
                  <a:solidFill>
                    <a:schemeClr val="bg1"/>
                  </a:solidFill>
                </a:rPr>
                <a:t>배열로 변환 </a:t>
              </a:r>
              <a:endParaRPr lang="ko-K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96245" y="1416332"/>
            <a:ext cx="6087881" cy="3345449"/>
            <a:chOff x="596245" y="1416332"/>
            <a:chExt cx="6087881" cy="334544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6087881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474" y="1526107"/>
              <a:ext cx="5990400" cy="299880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971018" y="4371032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4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4" name="그림 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03A389A3-4103-3709-5F00-612CC7123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23" y="2593274"/>
            <a:ext cx="1710295" cy="1067790"/>
          </a:xfrm>
          <a:prstGeom prst="rect">
            <a:avLst/>
          </a:prstGeom>
        </p:spPr>
      </p:pic>
      <p:pic>
        <p:nvPicPr>
          <p:cNvPr id="5" name="그림 4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B7EF84E6-D739-7953-0BEC-21B607490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491" y="2587897"/>
            <a:ext cx="2743200" cy="77176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AEF3BBA-569C-C92E-4590-D23CF62A911C}"/>
              </a:ext>
            </a:extLst>
          </p:cNvPr>
          <p:cNvGrpSpPr/>
          <p:nvPr/>
        </p:nvGrpSpPr>
        <p:grpSpPr>
          <a:xfrm>
            <a:off x="6743205" y="3994533"/>
            <a:ext cx="5019304" cy="2128317"/>
            <a:chOff x="6743205" y="3994533"/>
            <a:chExt cx="5019304" cy="2128317"/>
          </a:xfrm>
        </p:grpSpPr>
        <p:pic>
          <p:nvPicPr>
            <p:cNvPr id="6" name="그림 5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5B7BA3B9-3726-C23D-6778-67BDD50B1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3205" y="4485774"/>
              <a:ext cx="5019304" cy="1637076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7DB90BD-8FC5-1FAE-9A2E-1FC75A20F769}"/>
                </a:ext>
              </a:extLst>
            </p:cNvPr>
            <p:cNvGrpSpPr/>
            <p:nvPr/>
          </p:nvGrpSpPr>
          <p:grpSpPr>
            <a:xfrm>
              <a:off x="6856844" y="3994533"/>
              <a:ext cx="3102705" cy="400984"/>
              <a:chOff x="6659289" y="3669978"/>
              <a:chExt cx="3102705" cy="400984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1398DE17-6B7F-8F7D-D1A3-CDC778168A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2405" y="4070962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08F8E8-E170-AA26-2028-92DA90B6D18A}"/>
                  </a:ext>
                </a:extLst>
              </p:cNvPr>
              <p:cNvSpPr txBox="1"/>
              <p:nvPr/>
            </p:nvSpPr>
            <p:spPr>
              <a:xfrm>
                <a:off x="6659289" y="3669978"/>
                <a:ext cx="296025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b="1" err="1">
                    <a:solidFill>
                      <a:schemeClr val="bg1"/>
                    </a:solidFill>
                  </a:rPr>
                  <a:t>변환된</a:t>
                </a:r>
                <a:r>
                  <a:rPr lang="en-US" altLang="ko-KR" b="1">
                    <a:solidFill>
                      <a:schemeClr val="bg1"/>
                    </a:solidFill>
                  </a:rPr>
                  <a:t> </a:t>
                </a:r>
                <a:r>
                  <a:rPr lang="en-US" altLang="ko-KR" b="1" err="1">
                    <a:solidFill>
                      <a:schemeClr val="bg1"/>
                    </a:solidFill>
                  </a:rPr>
                  <a:t>배열</a:t>
                </a:r>
                <a:r>
                  <a:rPr lang="en-US" altLang="ko-KR" b="1">
                    <a:solidFill>
                      <a:schemeClr val="bg1"/>
                    </a:solidFill>
                  </a:rPr>
                  <a:t> </a:t>
                </a:r>
                <a:r>
                  <a:rPr lang="en-US" altLang="ko-KR" b="1" err="1">
                    <a:solidFill>
                      <a:schemeClr val="bg1"/>
                    </a:solidFill>
                  </a:rPr>
                  <a:t>객체</a:t>
                </a:r>
                <a:r>
                  <a:rPr lang="en-US" altLang="ko-KR" b="1">
                    <a:solidFill>
                      <a:schemeClr val="bg1"/>
                    </a:solidFill>
                  </a:rPr>
                  <a:t> (</a:t>
                </a:r>
                <a:r>
                  <a:rPr lang="en-US" altLang="ko-KR" b="1" err="1">
                    <a:solidFill>
                      <a:schemeClr val="bg1"/>
                    </a:solidFill>
                  </a:rPr>
                  <a:t>정렬전</a:t>
                </a:r>
                <a:r>
                  <a:rPr lang="en-US" altLang="ko-KR" b="1">
                    <a:solidFill>
                      <a:schemeClr val="bg1"/>
                    </a:solidFill>
                  </a:rPr>
                  <a:t>) 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48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Object to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Array, Sort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17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850667" y="1454534"/>
            <a:ext cx="3099589" cy="415095"/>
            <a:chOff x="6859960" y="1454533"/>
            <a:chExt cx="3099589" cy="415095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6859960" y="1869628"/>
              <a:ext cx="3099589" cy="0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920345" y="1454533"/>
              <a:ext cx="245225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</a:rPr>
                <a:t>sort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96245" y="1416332"/>
            <a:ext cx="6087881" cy="3345449"/>
            <a:chOff x="596245" y="1416332"/>
            <a:chExt cx="6087881" cy="334544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6087881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474" y="1526107"/>
              <a:ext cx="5990400" cy="299880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971018" y="4371032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4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299C9D5-7FA7-A7CF-CE16-CB4BFEE87F3D}"/>
              </a:ext>
            </a:extLst>
          </p:cNvPr>
          <p:cNvSpPr txBox="1"/>
          <p:nvPr/>
        </p:nvSpPr>
        <p:spPr>
          <a:xfrm>
            <a:off x="6895170" y="1970049"/>
            <a:ext cx="309446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배열의 </a:t>
            </a:r>
            <a:r>
              <a:rPr lang="ko-KR" altLang="en-US" b="1" err="1">
                <a:solidFill>
                  <a:schemeClr val="bg1"/>
                </a:solidFill>
              </a:rPr>
              <a:t>win</a:t>
            </a:r>
            <a:r>
              <a:rPr lang="ko-KR" altLang="en-US" b="1">
                <a:solidFill>
                  <a:schemeClr val="bg1"/>
                </a:solidFill>
              </a:rPr>
              <a:t> 값으로 1차 정렬</a:t>
            </a:r>
          </a:p>
          <a:p>
            <a:endParaRPr lang="ko-KR" altLang="en-US" b="1">
              <a:solidFill>
                <a:schemeClr val="bg1"/>
              </a:solidFill>
            </a:endParaRPr>
          </a:p>
          <a:p>
            <a:r>
              <a:rPr lang="ko-KR" altLang="en-US" b="1" err="1">
                <a:solidFill>
                  <a:schemeClr val="bg1"/>
                </a:solidFill>
              </a:rPr>
              <a:t>win</a:t>
            </a:r>
            <a:r>
              <a:rPr lang="ko-KR" altLang="en-US" b="1">
                <a:solidFill>
                  <a:schemeClr val="bg1"/>
                </a:solidFill>
              </a:rPr>
              <a:t> 값이 같을 경우</a:t>
            </a:r>
            <a:endParaRPr lang="ko-KR" altLang="en-US" b="1" err="1">
              <a:solidFill>
                <a:schemeClr val="bg1"/>
              </a:solidFill>
            </a:endParaRPr>
          </a:p>
          <a:p>
            <a:endParaRPr lang="ko-KR" altLang="en-US" b="1">
              <a:solidFill>
                <a:schemeClr val="bg1"/>
              </a:solidFill>
            </a:endParaRPr>
          </a:p>
          <a:p>
            <a:r>
              <a:rPr lang="ko-KR" altLang="en-US" b="1" err="1">
                <a:solidFill>
                  <a:schemeClr val="bg1"/>
                </a:solidFill>
              </a:rPr>
              <a:t>winpoint</a:t>
            </a:r>
            <a:r>
              <a:rPr lang="ko-KR" altLang="en-US" b="1">
                <a:solidFill>
                  <a:schemeClr val="bg1"/>
                </a:solidFill>
              </a:rPr>
              <a:t> 값으로 2차 정렬 </a:t>
            </a:r>
          </a:p>
          <a:p>
            <a:endParaRPr lang="ko-KR" altLang="en-US"/>
          </a:p>
        </p:txBody>
      </p:sp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9444B96-610E-D6EC-A032-89C859D2A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937" y="3555798"/>
            <a:ext cx="2743200" cy="1158892"/>
          </a:xfrm>
          <a:prstGeom prst="rect">
            <a:avLst/>
          </a:prstGeom>
        </p:spPr>
      </p:pic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CBA259E-CA95-2F79-11EC-E4BA83F01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960" y="4848884"/>
            <a:ext cx="4945565" cy="14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6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r>
              <a:rPr lang="ko-KR" altLang="en-US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미디어쿼리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                            </a:t>
            </a:r>
            <a:endParaRPr lang="en-US" altLang="ko-KR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18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570350" y="1566045"/>
            <a:ext cx="3099589" cy="864075"/>
            <a:chOff x="6859960" y="1454533"/>
            <a:chExt cx="3099589" cy="864075"/>
          </a:xfrm>
        </p:grpSpPr>
        <p:grpSp>
          <p:nvGrpSpPr>
            <p:cNvPr id="6" name="그룹 5"/>
            <p:cNvGrpSpPr/>
            <p:nvPr/>
          </p:nvGrpSpPr>
          <p:grpSpPr>
            <a:xfrm>
              <a:off x="6859960" y="1454533"/>
              <a:ext cx="3099589" cy="415095"/>
              <a:chOff x="6859960" y="1454533"/>
              <a:chExt cx="3099589" cy="415095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488BF5F-F8C9-4AD5-8F0A-BFC9B411F828}"/>
                  </a:ext>
                </a:extLst>
              </p:cNvPr>
              <p:cNvCxnSpPr/>
              <p:nvPr/>
            </p:nvCxnSpPr>
            <p:spPr>
              <a:xfrm>
                <a:off x="6859960" y="1869628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6920345" y="1454533"/>
                <a:ext cx="216853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b="1">
                    <a:solidFill>
                      <a:schemeClr val="bg1"/>
                    </a:solidFill>
                  </a:rPr>
                  <a:t>html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6859960" y="1949276"/>
              <a:ext cx="309958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</a:rPr>
                <a:t>Font-size </a:t>
              </a:r>
              <a:r>
                <a:rPr lang="en-US" altLang="ko-KR" b="1" err="1">
                  <a:solidFill>
                    <a:schemeClr val="bg1"/>
                  </a:solidFill>
                </a:rPr>
                <a:t>조절</a:t>
              </a:r>
              <a:endParaRPr lang="ko-KR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398936" y="1501447"/>
            <a:ext cx="3123940" cy="891055"/>
            <a:chOff x="6859960" y="3332105"/>
            <a:chExt cx="3123940" cy="891055"/>
          </a:xfrm>
        </p:grpSpPr>
        <p:grpSp>
          <p:nvGrpSpPr>
            <p:cNvPr id="2" name="그룹 1"/>
            <p:cNvGrpSpPr/>
            <p:nvPr/>
          </p:nvGrpSpPr>
          <p:grpSpPr>
            <a:xfrm>
              <a:off x="6859960" y="3332105"/>
              <a:ext cx="3099589" cy="445527"/>
              <a:chOff x="6859960" y="3332105"/>
              <a:chExt cx="3099589" cy="445527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488BF5F-F8C9-4AD5-8F0A-BFC9B411F828}"/>
                  </a:ext>
                </a:extLst>
              </p:cNvPr>
              <p:cNvCxnSpPr/>
              <p:nvPr/>
            </p:nvCxnSpPr>
            <p:spPr>
              <a:xfrm>
                <a:off x="6859960" y="3777632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6884311" y="3332105"/>
                <a:ext cx="273261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b="1">
                    <a:solidFill>
                      <a:schemeClr val="bg1"/>
                    </a:solidFill>
                  </a:rPr>
                  <a:t>rem</a:t>
                </a: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884311" y="3853828"/>
              <a:ext cx="309958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b="1" err="1">
                  <a:solidFill>
                    <a:schemeClr val="bg1"/>
                  </a:solidFill>
                </a:rPr>
                <a:t>px</a:t>
              </a:r>
              <a:r>
                <a:rPr lang="en-US" altLang="ko-KR" b="1">
                  <a:solidFill>
                    <a:schemeClr val="bg1"/>
                  </a:solidFill>
                </a:rPr>
                <a:t> -&gt; rem 으로 </a:t>
              </a:r>
              <a:r>
                <a:rPr lang="en-US" altLang="ko-KR" b="1" err="1">
                  <a:solidFill>
                    <a:schemeClr val="bg1"/>
                  </a:solidFill>
                </a:rPr>
                <a:t>변경</a:t>
              </a:r>
              <a:r>
                <a:rPr lang="en-US" altLang="ko-KR" b="1">
                  <a:solidFill>
                    <a:schemeClr val="bg1"/>
                  </a:solidFill>
                </a:rPr>
                <a:t> </a:t>
              </a:r>
            </a:p>
          </p:txBody>
        </p:sp>
      </p:grp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2451961-809D-8D42-31CE-CD3389CFB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20" y="1506047"/>
            <a:ext cx="2743200" cy="3269759"/>
          </a:xfrm>
          <a:prstGeom prst="rect">
            <a:avLst/>
          </a:prstGeom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C664979-C42E-037E-AA35-B309E1E2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063" y="2682333"/>
            <a:ext cx="2085975" cy="1790700"/>
          </a:xfrm>
          <a:prstGeom prst="rect">
            <a:avLst/>
          </a:prstGeom>
        </p:spPr>
      </p:pic>
      <p:pic>
        <p:nvPicPr>
          <p:cNvPr id="5" name="그림 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384EE04-9989-670B-6D29-313B9B1DD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333" y="4779691"/>
            <a:ext cx="2152650" cy="1257300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1C1896F-EB30-A92B-F805-9AF641E1C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7371" y="2749008"/>
            <a:ext cx="2133600" cy="1657350"/>
          </a:xfrm>
          <a:prstGeom prst="rect">
            <a:avLst/>
          </a:prstGeom>
        </p:spPr>
      </p:pic>
      <p:pic>
        <p:nvPicPr>
          <p:cNvPr id="11" name="그림 10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E78C578-ED16-4160-8471-CC9751C02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205" y="4778375"/>
            <a:ext cx="3152078" cy="12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7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FACFD47C-D52B-4D70-BE01-8D0BD7EE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327" y="1510990"/>
            <a:ext cx="2306028" cy="4114800"/>
          </a:xfrm>
          <a:prstGeom prst="rect">
            <a:avLst/>
          </a:prstGeom>
        </p:spPr>
      </p:pic>
      <p:pic>
        <p:nvPicPr>
          <p:cNvPr id="21" name="그림 20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C1F1AC88-C274-2156-6767-D22E77610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78" y="1510990"/>
            <a:ext cx="2314963" cy="4114800"/>
          </a:xfrm>
          <a:prstGeom prst="rect">
            <a:avLst/>
          </a:prstGeom>
        </p:spPr>
      </p:pic>
      <p:pic>
        <p:nvPicPr>
          <p:cNvPr id="19" name="그림 18" descr="텍스트, 의류, 포스터, 사람이(가) 표시된 사진&#10;&#10;자동 생성된 설명">
            <a:extLst>
              <a:ext uri="{FF2B5EF4-FFF2-40B4-BE49-F238E27FC236}">
                <a16:creationId xmlns:a16="http://schemas.microsoft.com/office/drawing/2014/main" id="{54C08778-66D7-CF27-90EA-08509BB15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201" y="1510990"/>
            <a:ext cx="2297794" cy="4114800"/>
          </a:xfrm>
          <a:prstGeom prst="rect">
            <a:avLst/>
          </a:prstGeom>
        </p:spPr>
      </p:pic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r>
              <a:rPr lang="ko-KR" altLang="en-US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미디어쿼리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  (</a:t>
            </a:r>
            <a:r>
              <a:rPr lang="ko-KR" altLang="en-US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max-width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: 900px)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19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5836D12-301C-FD8E-C6F7-B7EAD97C0E60}"/>
              </a:ext>
            </a:extLst>
          </p:cNvPr>
          <p:cNvGrpSpPr/>
          <p:nvPr/>
        </p:nvGrpSpPr>
        <p:grpSpPr>
          <a:xfrm>
            <a:off x="596245" y="1416332"/>
            <a:ext cx="2519492" cy="4479157"/>
            <a:chOff x="596245" y="1416332"/>
            <a:chExt cx="2519492" cy="447915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2519492" cy="447915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텍스트, 스크린샷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047FCC6B-A6CA-D0D7-7A57-BFCCCAC0F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970" y="1501698"/>
              <a:ext cx="2300547" cy="411480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788053" y="5514032"/>
              <a:ext cx="1658492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1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93ABAAA-DDBF-24A5-0A44-4F5700486ABB}"/>
              </a:ext>
            </a:extLst>
          </p:cNvPr>
          <p:cNvGrpSpPr/>
          <p:nvPr/>
        </p:nvGrpSpPr>
        <p:grpSpPr>
          <a:xfrm>
            <a:off x="3449098" y="1416332"/>
            <a:ext cx="2519492" cy="4479157"/>
            <a:chOff x="596245" y="1416332"/>
            <a:chExt cx="2519492" cy="447915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2A9B300-640B-AEF1-0850-04011DF7A18D}"/>
                </a:ext>
              </a:extLst>
            </p:cNvPr>
            <p:cNvSpPr/>
            <p:nvPr/>
          </p:nvSpPr>
          <p:spPr>
            <a:xfrm>
              <a:off x="596245" y="1416332"/>
              <a:ext cx="2519492" cy="447915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10A1817-72A6-203A-3144-D9F0582709C3}"/>
                </a:ext>
              </a:extLst>
            </p:cNvPr>
            <p:cNvSpPr/>
            <p:nvPr/>
          </p:nvSpPr>
          <p:spPr>
            <a:xfrm>
              <a:off x="788053" y="5514032"/>
              <a:ext cx="1658492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2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3AA6E7-B463-D8A5-2E70-1463D1371DD9}"/>
              </a:ext>
            </a:extLst>
          </p:cNvPr>
          <p:cNvGrpSpPr/>
          <p:nvPr/>
        </p:nvGrpSpPr>
        <p:grpSpPr>
          <a:xfrm>
            <a:off x="6292659" y="1416332"/>
            <a:ext cx="2519492" cy="4479157"/>
            <a:chOff x="596245" y="1416332"/>
            <a:chExt cx="2519492" cy="447915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102F7D7-CF93-E3A7-51C8-76F53F1D436C}"/>
                </a:ext>
              </a:extLst>
            </p:cNvPr>
            <p:cNvSpPr/>
            <p:nvPr/>
          </p:nvSpPr>
          <p:spPr>
            <a:xfrm>
              <a:off x="596245" y="1416332"/>
              <a:ext cx="2519492" cy="447915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0451EF-28E3-5A7C-826C-21F11CDA1622}"/>
                </a:ext>
              </a:extLst>
            </p:cNvPr>
            <p:cNvSpPr/>
            <p:nvPr/>
          </p:nvSpPr>
          <p:spPr>
            <a:xfrm>
              <a:off x="788053" y="5514032"/>
              <a:ext cx="1658492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3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373707-D031-56E4-856B-A1A7207577B3}"/>
              </a:ext>
            </a:extLst>
          </p:cNvPr>
          <p:cNvGrpSpPr/>
          <p:nvPr/>
        </p:nvGrpSpPr>
        <p:grpSpPr>
          <a:xfrm>
            <a:off x="9145512" y="1416331"/>
            <a:ext cx="2519492" cy="4479157"/>
            <a:chOff x="596245" y="1416332"/>
            <a:chExt cx="2519492" cy="447915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620047-4AC7-87AC-D955-9358F91769C1}"/>
                </a:ext>
              </a:extLst>
            </p:cNvPr>
            <p:cNvSpPr/>
            <p:nvPr/>
          </p:nvSpPr>
          <p:spPr>
            <a:xfrm>
              <a:off x="596245" y="1416332"/>
              <a:ext cx="2519492" cy="447915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047830F-0F75-CF8C-95DE-B16EE4989D7A}"/>
                </a:ext>
              </a:extLst>
            </p:cNvPr>
            <p:cNvSpPr/>
            <p:nvPr/>
          </p:nvSpPr>
          <p:spPr>
            <a:xfrm>
              <a:off x="788053" y="5514032"/>
              <a:ext cx="1658492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4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03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6C305-6C30-4A73-B61F-DC835FDB8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58" y="2973610"/>
            <a:ext cx="3241976" cy="390136"/>
          </a:xfrm>
        </p:spPr>
        <p:txBody>
          <a:bodyPr lIns="0" tIns="0" rIns="0" bIns="0"/>
          <a:lstStyle/>
          <a:p>
            <a:r>
              <a:rPr lang="en-US" altLang="ko-KR" sz="2800"/>
              <a:t>INDEX</a:t>
            </a:r>
            <a:endParaRPr lang="ko-KR" altLang="en-US" sz="28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B17BA9-3E6A-4137-B005-5AE4286F4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1154" y="2207390"/>
            <a:ext cx="2559011" cy="3150414"/>
          </a:xfrm>
        </p:spPr>
        <p:txBody>
          <a:bodyPr/>
          <a:lstStyle/>
          <a:p>
            <a:r>
              <a:rPr lang="ko-KR" altLang="en-US" sz="2400"/>
              <a:t>기획의도</a:t>
            </a:r>
            <a:endParaRPr lang="en-US" altLang="ko-KR" sz="2400"/>
          </a:p>
          <a:p>
            <a:r>
              <a:rPr lang="ko-KR" altLang="en-US" sz="2400"/>
              <a:t>사이트 구현</a:t>
            </a:r>
            <a:endParaRPr lang="en-US" altLang="ko-KR" sz="2400"/>
          </a:p>
          <a:p>
            <a:r>
              <a:rPr lang="ko-KR" altLang="en-US" sz="2400"/>
              <a:t>추가 개발 방향</a:t>
            </a:r>
            <a:endParaRPr lang="en-US" altLang="ko-KR" sz="24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5DBB43-F747-49A6-961B-BC9FD7CE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1157" y="3480841"/>
            <a:ext cx="3241976" cy="301756"/>
          </a:xfrm>
        </p:spPr>
        <p:txBody>
          <a:bodyPr lIns="0" tIns="0" rIns="0" bIns="0"/>
          <a:lstStyle/>
          <a:p>
            <a:pPr algn="r"/>
            <a:r>
              <a:rPr lang="ko-KR" altLang="en-US"/>
              <a:t>                                            </a:t>
            </a:r>
            <a:r>
              <a:rPr lang="ko-KR" altLang="en-US" b="1"/>
              <a:t>목  차</a:t>
            </a:r>
            <a:r>
              <a:rPr lang="ko-KR" altLang="en-US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r>
              <a:rPr lang="ko-KR" altLang="en-US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미디어쿼리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  (</a:t>
            </a:r>
            <a:r>
              <a:rPr lang="ko-KR" altLang="en-US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max-width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: 900px)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20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5836D12-301C-FD8E-C6F7-B7EAD97C0E60}"/>
              </a:ext>
            </a:extLst>
          </p:cNvPr>
          <p:cNvGrpSpPr/>
          <p:nvPr/>
        </p:nvGrpSpPr>
        <p:grpSpPr>
          <a:xfrm>
            <a:off x="596245" y="1416332"/>
            <a:ext cx="2519492" cy="4479157"/>
            <a:chOff x="596245" y="1416332"/>
            <a:chExt cx="2519492" cy="447915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2519492" cy="447915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텍스트, 스크린샷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047FCC6B-A6CA-D0D7-7A57-BFCCCAC0F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970" y="1501698"/>
              <a:ext cx="2300547" cy="411480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788053" y="5514032"/>
              <a:ext cx="1658492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1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450" y="2244441"/>
            <a:ext cx="4970976" cy="249993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218462" y="1487611"/>
            <a:ext cx="30995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Header </a:t>
            </a:r>
            <a:r>
              <a:rPr lang="ko-KR" altLang="en-US" dirty="0" smtClean="0">
                <a:solidFill>
                  <a:schemeClr val="bg1"/>
                </a:solidFill>
              </a:rPr>
              <a:t>위로 이동</a:t>
            </a:r>
            <a:endParaRPr lang="ko-KR" dirty="0">
              <a:solidFill>
                <a:schemeClr val="bg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3218462" y="1856943"/>
            <a:ext cx="309958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70861" y="4866788"/>
            <a:ext cx="30995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Headline </a:t>
            </a:r>
            <a:r>
              <a:rPr lang="ko-KR" altLang="en-US" dirty="0" smtClean="0">
                <a:solidFill>
                  <a:schemeClr val="bg1"/>
                </a:solidFill>
              </a:rPr>
              <a:t>아래로 이동</a:t>
            </a:r>
            <a:endParaRPr lang="ko-KR" dirty="0">
              <a:solidFill>
                <a:schemeClr val="bg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3370861" y="5236120"/>
            <a:ext cx="309958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40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C1F1AC88-C274-2156-6767-D22E77610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365" y="1648286"/>
            <a:ext cx="2314963" cy="4114800"/>
          </a:xfrm>
          <a:prstGeom prst="rect">
            <a:avLst/>
          </a:prstGeom>
        </p:spPr>
      </p:pic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r>
              <a:rPr lang="ko-KR" altLang="en-US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미디어쿼리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  (</a:t>
            </a:r>
            <a:r>
              <a:rPr lang="ko-KR" altLang="en-US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max-width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: 900px)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21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3AA6E7-B463-D8A5-2E70-1463D1371DD9}"/>
              </a:ext>
            </a:extLst>
          </p:cNvPr>
          <p:cNvGrpSpPr/>
          <p:nvPr/>
        </p:nvGrpSpPr>
        <p:grpSpPr>
          <a:xfrm>
            <a:off x="8734846" y="1553628"/>
            <a:ext cx="2519492" cy="4479157"/>
            <a:chOff x="596245" y="1416332"/>
            <a:chExt cx="2519492" cy="447915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102F7D7-CF93-E3A7-51C8-76F53F1D436C}"/>
                </a:ext>
              </a:extLst>
            </p:cNvPr>
            <p:cNvSpPr/>
            <p:nvPr/>
          </p:nvSpPr>
          <p:spPr>
            <a:xfrm>
              <a:off x="596245" y="1416332"/>
              <a:ext cx="2519492" cy="447915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0451EF-28E3-5A7C-826C-21F11CDA1622}"/>
                </a:ext>
              </a:extLst>
            </p:cNvPr>
            <p:cNvSpPr/>
            <p:nvPr/>
          </p:nvSpPr>
          <p:spPr>
            <a:xfrm>
              <a:off x="788053" y="5514032"/>
              <a:ext cx="1658492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3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46" y="1553628"/>
            <a:ext cx="4829242" cy="241210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425488" y="1648286"/>
            <a:ext cx="309958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</a:rPr>
              <a:t>콘텐츠 세로배치</a:t>
            </a:r>
            <a:r>
              <a:rPr lang="ko-KR" altLang="en-US" dirty="0" smtClean="0">
                <a:solidFill>
                  <a:schemeClr val="bg1"/>
                </a:solidFill>
              </a:rPr>
              <a:t>에서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dirty="0" err="1" smtClean="0">
                <a:solidFill>
                  <a:schemeClr val="bg1"/>
                </a:solidFill>
              </a:rPr>
              <a:t>가로배치로</a:t>
            </a:r>
            <a:r>
              <a:rPr lang="ko-KR" altLang="en-US" dirty="0" smtClean="0">
                <a:solidFill>
                  <a:schemeClr val="bg1"/>
                </a:solidFill>
              </a:rPr>
              <a:t> 변경</a:t>
            </a:r>
            <a:endParaRPr lang="ko-KR" dirty="0">
              <a:solidFill>
                <a:schemeClr val="bg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6075440" y="2294617"/>
            <a:ext cx="2449638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62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>
                <a:latin typeface="+mn-ea"/>
                <a:ea typeface="+mn-ea"/>
              </a:rPr>
              <a:t>기획 의도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88A597-371A-4172-9D6E-99E1B1C63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545" y="4270074"/>
            <a:ext cx="3029433" cy="1233579"/>
          </a:xfrm>
        </p:spPr>
        <p:txBody>
          <a:bodyPr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사이트 분석</a:t>
            </a:r>
            <a:endParaRPr lang="en-US" altLang="ko-KR" sz="1800" b="1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개발 방향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참고 디자인</a:t>
            </a:r>
            <a:endParaRPr lang="en-US" altLang="ko-KR" sz="1800" b="1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3</a:t>
            </a:fld>
            <a:endParaRPr lang="en-US" altLang="en-US" sz="105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기획의도</a:t>
            </a:r>
            <a:endParaRPr lang="en-US" sz="120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>
                <a:solidFill>
                  <a:schemeClr val="bg1"/>
                </a:solidFill>
              </a:rPr>
              <a:t>기획의도</a:t>
            </a:r>
            <a:r>
              <a:rPr lang="en-US" altLang="ko-KR" sz="800" b="1">
                <a:solidFill>
                  <a:schemeClr val="bg1"/>
                </a:solidFill>
              </a:rPr>
              <a:t>      </a:t>
            </a:r>
            <a:r>
              <a:rPr lang="ko-KR" altLang="en-US" sz="800" b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8106790" y="4132051"/>
            <a:ext cx="3394805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19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>
                <a:latin typeface="+mn-ea"/>
                <a:ea typeface="+mn-ea"/>
              </a:rPr>
              <a:t>사이트 분석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4</a:t>
            </a:fld>
            <a:endParaRPr lang="en-US" altLang="en-US" sz="105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기획의도</a:t>
            </a:r>
            <a:endParaRPr lang="en-US" sz="120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>
                <a:solidFill>
                  <a:schemeClr val="bg1"/>
                </a:solidFill>
              </a:rPr>
              <a:t>기획의도</a:t>
            </a:r>
            <a:r>
              <a:rPr lang="en-US" altLang="ko-KR" sz="800" b="1">
                <a:solidFill>
                  <a:schemeClr val="bg1"/>
                </a:solidFill>
              </a:rPr>
              <a:t>      </a:t>
            </a:r>
            <a:r>
              <a:rPr lang="ko-KR" altLang="en-US" sz="800" b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err="1"/>
              <a:t>비시즌</a:t>
            </a:r>
            <a:r>
              <a:rPr lang="ko-KR" altLang="en-US"/>
              <a:t> 또는 경기 결과가 없을 경우</a:t>
            </a:r>
            <a:endParaRPr lang="en-US" altLang="ko-KR"/>
          </a:p>
          <a:p>
            <a:r>
              <a:rPr lang="en-US" altLang="ko-KR"/>
              <a:t>    </a:t>
            </a:r>
            <a:r>
              <a:rPr lang="ko-KR" altLang="en-US"/>
              <a:t> 해당 페이지 접근 불가</a:t>
            </a:r>
            <a:endParaRPr lang="en-US" altLang="ko-KR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/>
              <a:t>경기 위주의 페이지 </a:t>
            </a:r>
            <a:r>
              <a:rPr lang="ko-KR" altLang="en-US" err="1"/>
              <a:t>포커싱</a:t>
            </a: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894" y="3459192"/>
            <a:ext cx="4065556" cy="2746982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484920" y="1526877"/>
            <a:ext cx="5175026" cy="3266371"/>
            <a:chOff x="484920" y="1526877"/>
            <a:chExt cx="5175026" cy="3266371"/>
          </a:xfrm>
        </p:grpSpPr>
        <p:sp>
          <p:nvSpPr>
            <p:cNvPr id="23" name="TextBox 22"/>
            <p:cNvSpPr txBox="1"/>
            <p:nvPr/>
          </p:nvSpPr>
          <p:spPr>
            <a:xfrm>
              <a:off x="606427" y="4146917"/>
              <a:ext cx="2755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</a:rPr>
                <a:t>경기 결과의 팀을 선택해 팀 소개페이지로 이동</a:t>
              </a: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484920" y="1526877"/>
              <a:ext cx="5175026" cy="2620040"/>
              <a:chOff x="484920" y="1526877"/>
              <a:chExt cx="5175026" cy="262004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920" y="1526877"/>
                <a:ext cx="5175026" cy="2363639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3115296" y="2469044"/>
                <a:ext cx="1016736" cy="336430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꺾인 연결선 13"/>
              <p:cNvCxnSpPr>
                <a:endCxn id="23" idx="0"/>
              </p:cNvCxnSpPr>
              <p:nvPr/>
            </p:nvCxnSpPr>
            <p:spPr>
              <a:xfrm rot="5400000">
                <a:off x="1899751" y="2882371"/>
                <a:ext cx="1348956" cy="118013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336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>
                <a:latin typeface="+mn-ea"/>
                <a:ea typeface="+mn-ea"/>
              </a:rPr>
              <a:t>사이트 분석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5</a:t>
            </a:fld>
            <a:endParaRPr lang="en-US" altLang="en-US" sz="105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기획의도</a:t>
            </a:r>
            <a:endParaRPr lang="en-US" sz="120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>
                <a:solidFill>
                  <a:schemeClr val="bg1"/>
                </a:solidFill>
              </a:rPr>
              <a:t>기획의도</a:t>
            </a:r>
            <a:r>
              <a:rPr lang="en-US" altLang="ko-KR" sz="800" b="1">
                <a:solidFill>
                  <a:schemeClr val="bg1"/>
                </a:solidFill>
              </a:rPr>
              <a:t>      </a:t>
            </a:r>
            <a:r>
              <a:rPr lang="ko-KR" altLang="en-US" sz="800" b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뉴스 페이지를 메인 페이지로 </a:t>
            </a:r>
            <a:r>
              <a:rPr lang="ko-KR" altLang="en-US" err="1"/>
              <a:t>사용중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메인 페이지가 명확하지 않음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47" y="2388975"/>
            <a:ext cx="6533294" cy="332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2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>
                <a:latin typeface="+mn-ea"/>
                <a:ea typeface="+mn-ea"/>
              </a:rPr>
              <a:t>개발 방향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6</a:t>
            </a:fld>
            <a:endParaRPr lang="en-US" altLang="en-US" sz="105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기획의도</a:t>
            </a:r>
            <a:endParaRPr lang="en-US" sz="120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>
                <a:solidFill>
                  <a:schemeClr val="bg1"/>
                </a:solidFill>
              </a:rPr>
              <a:t>기획의도</a:t>
            </a:r>
            <a:r>
              <a:rPr lang="en-US" altLang="ko-KR" sz="800" b="1">
                <a:solidFill>
                  <a:schemeClr val="bg1"/>
                </a:solidFill>
              </a:rPr>
              <a:t>      </a:t>
            </a:r>
            <a:r>
              <a:rPr lang="ko-KR" altLang="en-US" sz="800" b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 flipV="1">
            <a:off x="1271379" y="2702933"/>
            <a:ext cx="5244190" cy="82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283994" y="2265426"/>
            <a:ext cx="5258732" cy="438326"/>
          </a:xfrm>
        </p:spPr>
        <p:txBody>
          <a:bodyPr>
            <a:normAutofit/>
          </a:bodyPr>
          <a:lstStyle/>
          <a:p>
            <a:r>
              <a:rPr lang="ko-KR" altLang="en-US" sz="1600" b="1"/>
              <a:t> 명확한 메인 페이지</a:t>
            </a:r>
            <a:endParaRPr lang="en-US" altLang="ko-KR" sz="1600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 flipV="1">
            <a:off x="1263375" y="3284663"/>
            <a:ext cx="5252193" cy="9868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내용 개체 틀 1"/>
          <p:cNvSpPr txBox="1">
            <a:spLocks/>
          </p:cNvSpPr>
          <p:nvPr/>
        </p:nvSpPr>
        <p:spPr>
          <a:xfrm>
            <a:off x="1273326" y="2852337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/>
              <a:t> </a:t>
            </a:r>
            <a:r>
              <a:rPr lang="ko-KR" altLang="en-US" sz="1600" b="1" err="1"/>
              <a:t>팀ㆍ선수</a:t>
            </a:r>
            <a:r>
              <a:rPr lang="ko-KR" altLang="en-US" sz="1600" b="1"/>
              <a:t> 위주의 구성</a:t>
            </a:r>
          </a:p>
        </p:txBody>
      </p:sp>
      <p:sp>
        <p:nvSpPr>
          <p:cNvPr id="52" name="내용 개체 틀 1"/>
          <p:cNvSpPr txBox="1">
            <a:spLocks/>
          </p:cNvSpPr>
          <p:nvPr/>
        </p:nvSpPr>
        <p:spPr>
          <a:xfrm>
            <a:off x="1273326" y="3437117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/>
              <a:t> 빠른 콘텐츠 노출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>
            <a:off x="1263375" y="3875443"/>
            <a:ext cx="5252192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내용 개체 틀 1"/>
          <p:cNvSpPr txBox="1">
            <a:spLocks/>
          </p:cNvSpPr>
          <p:nvPr/>
        </p:nvSpPr>
        <p:spPr>
          <a:xfrm>
            <a:off x="1283994" y="4024561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/>
              <a:t> 콘텐츠 집중도 증가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>
            <a:off x="1263375" y="4456355"/>
            <a:ext cx="5252192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1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>
                <a:ea typeface="+mj-lt"/>
                <a:cs typeface="+mj-lt"/>
              </a:rPr>
              <a:t>참고</a:t>
            </a:r>
            <a:r>
              <a:rPr lang="ko-KR" sz="2400">
                <a:latin typeface="나눔바른고딕 UltraLight"/>
                <a:ea typeface="+mn-ea"/>
              </a:rPr>
              <a:t> </a:t>
            </a:r>
            <a:r>
              <a:rPr lang="ko-KR" altLang="en-US" sz="2400">
                <a:latin typeface="+mn-ea"/>
                <a:ea typeface="+mn-ea"/>
              </a:rPr>
              <a:t>디자인</a:t>
            </a:r>
            <a:endParaRPr lang="ko-KR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7</a:t>
            </a:fld>
            <a:endParaRPr lang="en-US" altLang="en-US" sz="105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기획의도</a:t>
            </a:r>
            <a:endParaRPr lang="en-US" sz="120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>
                <a:solidFill>
                  <a:schemeClr val="bg1"/>
                </a:solidFill>
              </a:rPr>
              <a:t>기획의도</a:t>
            </a:r>
            <a:r>
              <a:rPr lang="en-US" altLang="ko-KR" sz="800" b="1">
                <a:solidFill>
                  <a:schemeClr val="bg1"/>
                </a:solidFill>
              </a:rPr>
              <a:t>      </a:t>
            </a:r>
            <a:r>
              <a:rPr lang="ko-KR" altLang="en-US" sz="800" b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/>
              <a:t>Full page Scroll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/>
              <a:t>Side Header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err="1"/>
              <a:t>Hamberger</a:t>
            </a:r>
            <a:r>
              <a:rPr lang="en-US" altLang="ko-KR"/>
              <a:t> menu &amp; </a:t>
            </a:r>
            <a:r>
              <a:rPr lang="en-US" altLang="ko-KR" err="1"/>
              <a:t>Nav</a:t>
            </a:r>
            <a:endParaRPr lang="en-US" altLang="ko-KR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/>
              <a:t>Component Section Line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/>
              <a:t>Category &amp; Page Number</a:t>
            </a:r>
          </a:p>
          <a:p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8" y="1600423"/>
            <a:ext cx="5583521" cy="2787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377" y="3122117"/>
            <a:ext cx="4378264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>
                <a:latin typeface="+mn-ea"/>
                <a:ea typeface="+mn-ea"/>
              </a:rPr>
              <a:t>사이트 구현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88A597-371A-4172-9D6E-99E1B1C63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171" y="4218317"/>
            <a:ext cx="3029433" cy="1215859"/>
          </a:xfrm>
        </p:spPr>
        <p:txBody>
          <a:bodyPr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Font &amp; Color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미디어쿼리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8</a:t>
            </a:fld>
            <a:endParaRPr lang="en-US" altLang="en-US" sz="105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사이트 구현</a:t>
            </a:r>
            <a:endParaRPr lang="en-US" sz="120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>
                <a:solidFill>
                  <a:schemeClr val="tx1">
                    <a:lumMod val="50000"/>
                    <a:lumOff val="50000"/>
                  </a:schemeClr>
                </a:solidFill>
              </a:rPr>
              <a:t>기획의도      </a:t>
            </a:r>
            <a:r>
              <a:rPr lang="ko-KR" altLang="en-US" sz="800" b="1" err="1">
                <a:solidFill>
                  <a:schemeClr val="bg1"/>
                </a:solidFill>
              </a:rPr>
              <a:t>사이트구현</a:t>
            </a:r>
            <a:r>
              <a:rPr lang="ko-KR" altLang="en-US" sz="800" b="1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8106790" y="4132051"/>
            <a:ext cx="3394805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15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5459134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Font &amp; Color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9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96246" y="1791510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D5687F-74BF-4ADD-A8B7-0D4E7109BEF1}"/>
              </a:ext>
            </a:extLst>
          </p:cNvPr>
          <p:cNvSpPr/>
          <p:nvPr/>
        </p:nvSpPr>
        <p:spPr>
          <a:xfrm>
            <a:off x="596245" y="1955800"/>
            <a:ext cx="6087881" cy="4330700"/>
          </a:xfrm>
          <a:prstGeom prst="rect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849091" y="1955800"/>
            <a:ext cx="1247159" cy="1510708"/>
            <a:chOff x="6849091" y="1955800"/>
            <a:chExt cx="1247159" cy="1510708"/>
          </a:xfrm>
        </p:grpSpPr>
        <p:sp>
          <p:nvSpPr>
            <p:cNvPr id="9" name="TextBox 8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>
                  <a:solidFill>
                    <a:schemeClr val="bg1"/>
                  </a:solidFill>
                </a:rPr>
                <a:t>#000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8261215" y="1955800"/>
            <a:ext cx="1247159" cy="1510708"/>
            <a:chOff x="6849091" y="1955800"/>
            <a:chExt cx="1247159" cy="1510708"/>
          </a:xfrm>
          <a:solidFill>
            <a:srgbClr val="2A2A29"/>
          </a:solidFill>
        </p:grpSpPr>
        <p:sp>
          <p:nvSpPr>
            <p:cNvPr id="65" name="TextBox 64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>
                  <a:solidFill>
                    <a:schemeClr val="bg1"/>
                  </a:solidFill>
                </a:rPr>
                <a:t>#2a2929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673339" y="1952561"/>
            <a:ext cx="1247159" cy="1510708"/>
            <a:chOff x="6849091" y="1955800"/>
            <a:chExt cx="1247159" cy="1510708"/>
          </a:xfrm>
          <a:solidFill>
            <a:srgbClr val="2A2A29"/>
          </a:solidFill>
        </p:grpSpPr>
        <p:sp>
          <p:nvSpPr>
            <p:cNvPr id="68" name="TextBox 67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>
                  <a:solidFill>
                    <a:schemeClr val="bg1"/>
                  </a:solidFill>
                </a:rPr>
                <a:t>#414141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rgbClr val="41414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849090" y="3463269"/>
            <a:ext cx="1247159" cy="1510708"/>
            <a:chOff x="6849091" y="1955800"/>
            <a:chExt cx="1247159" cy="1510708"/>
          </a:xfrm>
        </p:grpSpPr>
        <p:sp>
          <p:nvSpPr>
            <p:cNvPr id="71" name="TextBox 70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>
                  <a:solidFill>
                    <a:schemeClr val="bg1"/>
                  </a:solidFill>
                </a:rPr>
                <a:t>#</a:t>
              </a:r>
              <a:r>
                <a:rPr lang="en-US" altLang="ko-KR" sz="1600" b="1" err="1">
                  <a:solidFill>
                    <a:schemeClr val="bg1"/>
                  </a:solidFill>
                </a:rPr>
                <a:t>fff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8261213" y="3466508"/>
            <a:ext cx="1247159" cy="1510708"/>
            <a:chOff x="6849091" y="1955800"/>
            <a:chExt cx="1247159" cy="1510708"/>
          </a:xfrm>
        </p:grpSpPr>
        <p:sp>
          <p:nvSpPr>
            <p:cNvPr id="74" name="TextBox 73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>
                  <a:solidFill>
                    <a:schemeClr val="bg1"/>
                  </a:solidFill>
                </a:rPr>
                <a:t>#ffffff26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9" name="내용 개체 틀 7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308" y="2180295"/>
            <a:ext cx="5363323" cy="3943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08" y="2900602"/>
            <a:ext cx="1105054" cy="37152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08" y="3596307"/>
            <a:ext cx="1886213" cy="34294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6639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바른고딕 UltraLight"/>
        <a:ea typeface="나눔바른고딕 UltraLight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85000"/>
            <a:lumOff val="15000"/>
            <a:alpha val="10000"/>
          </a:schemeClr>
        </a:solidFill>
        <a:ln>
          <a:solidFill>
            <a:schemeClr val="bg1">
              <a:alpha val="12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510</Words>
  <Application>Microsoft Office PowerPoint</Application>
  <PresentationFormat>와이드스크린</PresentationFormat>
  <Paragraphs>203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나눔바른고딕</vt:lpstr>
      <vt:lpstr>나눔바른고딕 UltraLight</vt:lpstr>
      <vt:lpstr>맑은 고딕</vt:lpstr>
      <vt:lpstr>Arial</vt:lpstr>
      <vt:lpstr>Wingdings</vt:lpstr>
      <vt:lpstr>Office 테마</vt:lpstr>
      <vt:lpstr>LCK LOL Champions Korea</vt:lpstr>
      <vt:lpstr>INDEX</vt:lpstr>
      <vt:lpstr>기획 의도</vt:lpstr>
      <vt:lpstr>사이트 분석</vt:lpstr>
      <vt:lpstr>사이트 분석</vt:lpstr>
      <vt:lpstr>개발 방향</vt:lpstr>
      <vt:lpstr>참고 디자인</vt:lpstr>
      <vt:lpstr>사이트 구현</vt:lpstr>
      <vt:lpstr>Font &amp; Color</vt:lpstr>
      <vt:lpstr>구현 페이지 요소 &amp; 기술                         FullPage Scroll</vt:lpstr>
      <vt:lpstr>구현 페이지 요소 &amp; 기술                          FullPage Scroll</vt:lpstr>
      <vt:lpstr>구현 페이지 요소 &amp; 기술                            MASK TEXT</vt:lpstr>
      <vt:lpstr>구현 페이지 요소 &amp; 기술                                 Array</vt:lpstr>
      <vt:lpstr>구현 페이지 요소 &amp; 기술                             flex, Object</vt:lpstr>
      <vt:lpstr>구현 페이지 요소 &amp; 기술                             flex, Object</vt:lpstr>
      <vt:lpstr>구현 페이지 요소 &amp; 기술                      Object to Array, Sort</vt:lpstr>
      <vt:lpstr>구현 페이지 요소 &amp; 기술                      Object to Array, Sort</vt:lpstr>
      <vt:lpstr>미디어쿼리                            </vt:lpstr>
      <vt:lpstr>미디어쿼리  (max-width: 900px)</vt:lpstr>
      <vt:lpstr>미디어쿼리  (max-width: 900px)</vt:lpstr>
      <vt:lpstr>미디어쿼리  (max-width: 900px)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adstorepost.com</dc:creator>
  <cp:lastModifiedBy>user</cp:lastModifiedBy>
  <cp:revision>4</cp:revision>
  <dcterms:created xsi:type="dcterms:W3CDTF">2017-09-29T06:49:54Z</dcterms:created>
  <dcterms:modified xsi:type="dcterms:W3CDTF">2023-09-22T00:57:47Z</dcterms:modified>
</cp:coreProperties>
</file>